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</p:sldMasterIdLst>
  <p:notesMasterIdLst>
    <p:notesMasterId r:id="rId20"/>
  </p:notesMasterIdLst>
  <p:sldIdLst>
    <p:sldId id="257" r:id="rId2"/>
    <p:sldId id="277" r:id="rId3"/>
    <p:sldId id="264" r:id="rId4"/>
    <p:sldId id="265" r:id="rId5"/>
    <p:sldId id="266" r:id="rId6"/>
    <p:sldId id="267" r:id="rId7"/>
    <p:sldId id="268" r:id="rId8"/>
    <p:sldId id="269" r:id="rId9"/>
    <p:sldId id="25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79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9245A6-1CDC-4FEB-A186-75875FD54078}">
  <a:tblStyle styleId="{A99245A6-1CDC-4FEB-A186-75875FD540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8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Google Shape;2114;g109636d4eb3_0_8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5" name="Google Shape;2115;g109636d4eb3_0_8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g10802ea6f2c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1" name="Google Shape;2121;g10802ea6f2c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7492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g10802ea6f2c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1" name="Google Shape;2121;g10802ea6f2c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762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g10802ea6f2c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1" name="Google Shape;2121;g10802ea6f2c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4421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g10802ea6f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8" name="Google Shape;2108;g10802ea6f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2914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g10802ea6f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8" name="Google Shape;2108;g10802ea6f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1575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g10802ea6f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8" name="Google Shape;2108;g10802ea6f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4572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g10802ea6f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8" name="Google Shape;2108;g10802ea6f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7807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g10802ea6f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8" name="Google Shape;2108;g10802ea6f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14143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Google Shape;2114;g109636d4eb3_0_8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5" name="Google Shape;2115;g109636d4eb3_0_8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7012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10948b665c7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10948b665c7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43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g10802ea6f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8" name="Google Shape;2108;g10802ea6f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4642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g10802ea6f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8" name="Google Shape;2108;g10802ea6f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2432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g10802ea6f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8" name="Google Shape;2108;g10802ea6f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489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g10802ea6f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8" name="Google Shape;2108;g10802ea6f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0285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g10802ea6f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8" name="Google Shape;2108;g10802ea6f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8238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g10802ea6f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8" name="Google Shape;2108;g10802ea6f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3961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g10802ea6f2c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1" name="Google Shape;2121;g10802ea6f2c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8197904" y="-48769"/>
            <a:ext cx="1155630" cy="5239723"/>
            <a:chOff x="8127161" y="-78281"/>
            <a:chExt cx="1155630" cy="5239723"/>
          </a:xfrm>
        </p:grpSpPr>
        <p:sp>
          <p:nvSpPr>
            <p:cNvPr id="10" name="Google Shape;10;p2"/>
            <p:cNvSpPr/>
            <p:nvPr/>
          </p:nvSpPr>
          <p:spPr>
            <a:xfrm>
              <a:off x="8549109" y="1100211"/>
              <a:ext cx="327089" cy="328346"/>
            </a:xfrm>
            <a:custGeom>
              <a:avLst/>
              <a:gdLst/>
              <a:ahLst/>
              <a:cxnLst/>
              <a:rect l="l" t="t" r="r" b="b"/>
              <a:pathLst>
                <a:path w="7713" h="7744" extrusionOk="0">
                  <a:moveTo>
                    <a:pt x="3842" y="1"/>
                  </a:moveTo>
                  <a:cubicBezTo>
                    <a:pt x="2450" y="1"/>
                    <a:pt x="1119" y="363"/>
                    <a:pt x="0" y="1059"/>
                  </a:cubicBezTo>
                  <a:cubicBezTo>
                    <a:pt x="2299" y="2420"/>
                    <a:pt x="3842" y="4900"/>
                    <a:pt x="3842" y="7743"/>
                  </a:cubicBezTo>
                  <a:cubicBezTo>
                    <a:pt x="3842" y="4870"/>
                    <a:pt x="5414" y="2360"/>
                    <a:pt x="7713" y="1059"/>
                  </a:cubicBezTo>
                  <a:cubicBezTo>
                    <a:pt x="6564" y="394"/>
                    <a:pt x="5263" y="1"/>
                    <a:pt x="3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549109" y="1428510"/>
              <a:ext cx="327089" cy="328303"/>
            </a:xfrm>
            <a:custGeom>
              <a:avLst/>
              <a:gdLst/>
              <a:ahLst/>
              <a:cxnLst/>
              <a:rect l="l" t="t" r="r" b="b"/>
              <a:pathLst>
                <a:path w="7713" h="7743" extrusionOk="0">
                  <a:moveTo>
                    <a:pt x="3842" y="0"/>
                  </a:moveTo>
                  <a:cubicBezTo>
                    <a:pt x="3842" y="2873"/>
                    <a:pt x="2299" y="5353"/>
                    <a:pt x="0" y="6684"/>
                  </a:cubicBezTo>
                  <a:cubicBezTo>
                    <a:pt x="1119" y="7319"/>
                    <a:pt x="2450" y="7743"/>
                    <a:pt x="3842" y="7743"/>
                  </a:cubicBezTo>
                  <a:cubicBezTo>
                    <a:pt x="5263" y="7743"/>
                    <a:pt x="6564" y="7380"/>
                    <a:pt x="7713" y="6684"/>
                  </a:cubicBezTo>
                  <a:cubicBezTo>
                    <a:pt x="5414" y="5353"/>
                    <a:pt x="3842" y="2873"/>
                    <a:pt x="38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384952" y="1143798"/>
              <a:ext cx="327089" cy="568160"/>
            </a:xfrm>
            <a:custGeom>
              <a:avLst/>
              <a:gdLst/>
              <a:ahLst/>
              <a:cxnLst/>
              <a:rect l="l" t="t" r="r" b="b"/>
              <a:pathLst>
                <a:path w="7713" h="13400" extrusionOk="0">
                  <a:moveTo>
                    <a:pt x="3871" y="1"/>
                  </a:moveTo>
                  <a:cubicBezTo>
                    <a:pt x="1724" y="1"/>
                    <a:pt x="0" y="3025"/>
                    <a:pt x="0" y="6715"/>
                  </a:cubicBezTo>
                  <a:cubicBezTo>
                    <a:pt x="0" y="10405"/>
                    <a:pt x="1724" y="13399"/>
                    <a:pt x="3871" y="13399"/>
                  </a:cubicBezTo>
                  <a:cubicBezTo>
                    <a:pt x="5989" y="13399"/>
                    <a:pt x="7713" y="10405"/>
                    <a:pt x="7713" y="6715"/>
                  </a:cubicBezTo>
                  <a:cubicBezTo>
                    <a:pt x="7713" y="3025"/>
                    <a:pt x="5989" y="1"/>
                    <a:pt x="38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127161" y="845009"/>
              <a:ext cx="1063283" cy="1169562"/>
            </a:xfrm>
            <a:custGeom>
              <a:avLst/>
              <a:gdLst/>
              <a:ahLst/>
              <a:cxnLst/>
              <a:rect l="l" t="t" r="r" b="b"/>
              <a:pathLst>
                <a:path w="25073" h="27584" extrusionOk="0">
                  <a:moveTo>
                    <a:pt x="13792" y="1"/>
                  </a:moveTo>
                  <a:cubicBezTo>
                    <a:pt x="6200" y="1"/>
                    <a:pt x="0" y="6201"/>
                    <a:pt x="0" y="13792"/>
                  </a:cubicBezTo>
                  <a:cubicBezTo>
                    <a:pt x="0" y="21384"/>
                    <a:pt x="6200" y="27584"/>
                    <a:pt x="13792" y="27584"/>
                  </a:cubicBezTo>
                  <a:cubicBezTo>
                    <a:pt x="18449" y="27554"/>
                    <a:pt x="22562" y="25255"/>
                    <a:pt x="25073" y="21747"/>
                  </a:cubicBezTo>
                  <a:cubicBezTo>
                    <a:pt x="23923" y="21686"/>
                    <a:pt x="22835" y="21384"/>
                    <a:pt x="21867" y="20930"/>
                  </a:cubicBezTo>
                  <a:cubicBezTo>
                    <a:pt x="19901" y="23168"/>
                    <a:pt x="17028" y="24559"/>
                    <a:pt x="13792" y="24559"/>
                  </a:cubicBezTo>
                  <a:cubicBezTo>
                    <a:pt x="7864" y="24559"/>
                    <a:pt x="3024" y="19720"/>
                    <a:pt x="3024" y="13792"/>
                  </a:cubicBezTo>
                  <a:cubicBezTo>
                    <a:pt x="3024" y="7864"/>
                    <a:pt x="7864" y="3025"/>
                    <a:pt x="13792" y="3025"/>
                  </a:cubicBezTo>
                  <a:cubicBezTo>
                    <a:pt x="17028" y="3025"/>
                    <a:pt x="19901" y="4417"/>
                    <a:pt x="21867" y="6655"/>
                  </a:cubicBezTo>
                  <a:cubicBezTo>
                    <a:pt x="22835" y="6171"/>
                    <a:pt x="23893" y="5899"/>
                    <a:pt x="25073" y="5868"/>
                  </a:cubicBezTo>
                  <a:cubicBezTo>
                    <a:pt x="22562" y="2330"/>
                    <a:pt x="18449" y="1"/>
                    <a:pt x="13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126265" y="1347697"/>
              <a:ext cx="156526" cy="160484"/>
            </a:xfrm>
            <a:custGeom>
              <a:avLst/>
              <a:gdLst/>
              <a:ahLst/>
              <a:cxnLst/>
              <a:rect l="l" t="t" r="r" b="b"/>
              <a:pathLst>
                <a:path w="3691" h="3785" extrusionOk="0">
                  <a:moveTo>
                    <a:pt x="1845" y="1"/>
                  </a:moveTo>
                  <a:cubicBezTo>
                    <a:pt x="817" y="1"/>
                    <a:pt x="0" y="878"/>
                    <a:pt x="0" y="1906"/>
                  </a:cubicBezTo>
                  <a:cubicBezTo>
                    <a:pt x="0" y="2934"/>
                    <a:pt x="817" y="3781"/>
                    <a:pt x="1845" y="3781"/>
                  </a:cubicBezTo>
                  <a:cubicBezTo>
                    <a:pt x="1878" y="3783"/>
                    <a:pt x="1910" y="3784"/>
                    <a:pt x="1943" y="3784"/>
                  </a:cubicBezTo>
                  <a:cubicBezTo>
                    <a:pt x="2898" y="3784"/>
                    <a:pt x="3690" y="2930"/>
                    <a:pt x="3690" y="1906"/>
                  </a:cubicBezTo>
                  <a:cubicBezTo>
                    <a:pt x="3690" y="848"/>
                    <a:pt x="2874" y="1"/>
                    <a:pt x="1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973643" y="1197687"/>
              <a:ext cx="232181" cy="464238"/>
            </a:xfrm>
            <a:custGeom>
              <a:avLst/>
              <a:gdLst/>
              <a:ahLst/>
              <a:cxnLst/>
              <a:rect l="l" t="t" r="r" b="b"/>
              <a:pathLst>
                <a:path w="5475" h="10949" extrusionOk="0">
                  <a:moveTo>
                    <a:pt x="5475" y="0"/>
                  </a:moveTo>
                  <a:cubicBezTo>
                    <a:pt x="2450" y="0"/>
                    <a:pt x="0" y="2450"/>
                    <a:pt x="0" y="5474"/>
                  </a:cubicBezTo>
                  <a:cubicBezTo>
                    <a:pt x="0" y="8499"/>
                    <a:pt x="2450" y="10949"/>
                    <a:pt x="5475" y="10949"/>
                  </a:cubicBezTo>
                  <a:lnTo>
                    <a:pt x="5475" y="9194"/>
                  </a:lnTo>
                  <a:cubicBezTo>
                    <a:pt x="3448" y="9194"/>
                    <a:pt x="1785" y="7531"/>
                    <a:pt x="1785" y="5474"/>
                  </a:cubicBezTo>
                  <a:cubicBezTo>
                    <a:pt x="1785" y="3448"/>
                    <a:pt x="3448" y="1785"/>
                    <a:pt x="5475" y="1785"/>
                  </a:cubicBezTo>
                  <a:lnTo>
                    <a:pt x="54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620946" y="2145315"/>
              <a:ext cx="160343" cy="156498"/>
            </a:xfrm>
            <a:custGeom>
              <a:avLst/>
              <a:gdLst/>
              <a:ahLst/>
              <a:cxnLst/>
              <a:rect l="l" t="t" r="r" b="b"/>
              <a:pathLst>
                <a:path w="3781" h="3691" extrusionOk="0">
                  <a:moveTo>
                    <a:pt x="1906" y="1"/>
                  </a:moveTo>
                  <a:cubicBezTo>
                    <a:pt x="847" y="1"/>
                    <a:pt x="0" y="817"/>
                    <a:pt x="0" y="1846"/>
                  </a:cubicBezTo>
                  <a:cubicBezTo>
                    <a:pt x="0" y="2874"/>
                    <a:pt x="877" y="3691"/>
                    <a:pt x="1906" y="3691"/>
                  </a:cubicBezTo>
                  <a:cubicBezTo>
                    <a:pt x="2904" y="3691"/>
                    <a:pt x="3781" y="2874"/>
                    <a:pt x="3781" y="1846"/>
                  </a:cubicBezTo>
                  <a:cubicBezTo>
                    <a:pt x="3781" y="817"/>
                    <a:pt x="2904" y="1"/>
                    <a:pt x="1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468324" y="2220998"/>
              <a:ext cx="465592" cy="233412"/>
            </a:xfrm>
            <a:custGeom>
              <a:avLst/>
              <a:gdLst/>
              <a:ahLst/>
              <a:cxnLst/>
              <a:rect l="l" t="t" r="r" b="b"/>
              <a:pathLst>
                <a:path w="10979" h="5505" extrusionOk="0">
                  <a:moveTo>
                    <a:pt x="0" y="0"/>
                  </a:moveTo>
                  <a:cubicBezTo>
                    <a:pt x="0" y="3055"/>
                    <a:pt x="2480" y="5505"/>
                    <a:pt x="5505" y="5505"/>
                  </a:cubicBezTo>
                  <a:cubicBezTo>
                    <a:pt x="8529" y="5505"/>
                    <a:pt x="10979" y="3055"/>
                    <a:pt x="10979" y="0"/>
                  </a:cubicBezTo>
                  <a:lnTo>
                    <a:pt x="9194" y="0"/>
                  </a:lnTo>
                  <a:cubicBezTo>
                    <a:pt x="9194" y="2057"/>
                    <a:pt x="7531" y="3720"/>
                    <a:pt x="5505" y="3720"/>
                  </a:cubicBezTo>
                  <a:cubicBezTo>
                    <a:pt x="3448" y="3720"/>
                    <a:pt x="1784" y="2057"/>
                    <a:pt x="17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620946" y="2758283"/>
              <a:ext cx="160343" cy="157770"/>
            </a:xfrm>
            <a:custGeom>
              <a:avLst/>
              <a:gdLst/>
              <a:ahLst/>
              <a:cxnLst/>
              <a:rect l="l" t="t" r="r" b="b"/>
              <a:pathLst>
                <a:path w="3781" h="3721" extrusionOk="0">
                  <a:moveTo>
                    <a:pt x="1906" y="1"/>
                  </a:moveTo>
                  <a:cubicBezTo>
                    <a:pt x="877" y="1"/>
                    <a:pt x="0" y="848"/>
                    <a:pt x="0" y="1876"/>
                  </a:cubicBezTo>
                  <a:cubicBezTo>
                    <a:pt x="0" y="2874"/>
                    <a:pt x="877" y="3721"/>
                    <a:pt x="1906" y="3721"/>
                  </a:cubicBezTo>
                  <a:cubicBezTo>
                    <a:pt x="2904" y="3721"/>
                    <a:pt x="3781" y="2874"/>
                    <a:pt x="3781" y="1876"/>
                  </a:cubicBezTo>
                  <a:cubicBezTo>
                    <a:pt x="3781" y="848"/>
                    <a:pt x="2904" y="1"/>
                    <a:pt x="19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468324" y="2606960"/>
              <a:ext cx="465592" cy="232182"/>
            </a:xfrm>
            <a:custGeom>
              <a:avLst/>
              <a:gdLst/>
              <a:ahLst/>
              <a:cxnLst/>
              <a:rect l="l" t="t" r="r" b="b"/>
              <a:pathLst>
                <a:path w="10979" h="5476" extrusionOk="0">
                  <a:moveTo>
                    <a:pt x="5505" y="1"/>
                  </a:moveTo>
                  <a:cubicBezTo>
                    <a:pt x="2480" y="1"/>
                    <a:pt x="0" y="2451"/>
                    <a:pt x="0" y="5475"/>
                  </a:cubicBezTo>
                  <a:lnTo>
                    <a:pt x="1784" y="5475"/>
                  </a:lnTo>
                  <a:cubicBezTo>
                    <a:pt x="1784" y="3418"/>
                    <a:pt x="3448" y="1755"/>
                    <a:pt x="5505" y="1755"/>
                  </a:cubicBezTo>
                  <a:cubicBezTo>
                    <a:pt x="7531" y="1755"/>
                    <a:pt x="9194" y="3418"/>
                    <a:pt x="9194" y="5475"/>
                  </a:cubicBezTo>
                  <a:lnTo>
                    <a:pt x="10979" y="5475"/>
                  </a:lnTo>
                  <a:cubicBezTo>
                    <a:pt x="10979" y="2451"/>
                    <a:pt x="8529" y="1"/>
                    <a:pt x="55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637611" y="-78281"/>
              <a:ext cx="160343" cy="156498"/>
            </a:xfrm>
            <a:custGeom>
              <a:avLst/>
              <a:gdLst/>
              <a:ahLst/>
              <a:cxnLst/>
              <a:rect l="l" t="t" r="r" b="b"/>
              <a:pathLst>
                <a:path w="3781" h="3691" extrusionOk="0">
                  <a:moveTo>
                    <a:pt x="1875" y="1"/>
                  </a:moveTo>
                  <a:cubicBezTo>
                    <a:pt x="817" y="1"/>
                    <a:pt x="0" y="817"/>
                    <a:pt x="0" y="1846"/>
                  </a:cubicBezTo>
                  <a:cubicBezTo>
                    <a:pt x="0" y="2874"/>
                    <a:pt x="847" y="3691"/>
                    <a:pt x="1875" y="3691"/>
                  </a:cubicBezTo>
                  <a:cubicBezTo>
                    <a:pt x="2904" y="3691"/>
                    <a:pt x="3781" y="2874"/>
                    <a:pt x="3781" y="1846"/>
                  </a:cubicBezTo>
                  <a:cubicBezTo>
                    <a:pt x="3781" y="817"/>
                    <a:pt x="2904" y="1"/>
                    <a:pt x="1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484989" y="-1326"/>
              <a:ext cx="464320" cy="232140"/>
            </a:xfrm>
            <a:custGeom>
              <a:avLst/>
              <a:gdLst/>
              <a:ahLst/>
              <a:cxnLst/>
              <a:rect l="l" t="t" r="r" b="b"/>
              <a:pathLst>
                <a:path w="10949" h="5475" extrusionOk="0">
                  <a:moveTo>
                    <a:pt x="0" y="1"/>
                  </a:moveTo>
                  <a:cubicBezTo>
                    <a:pt x="0" y="3025"/>
                    <a:pt x="2450" y="5475"/>
                    <a:pt x="5474" y="5475"/>
                  </a:cubicBezTo>
                  <a:cubicBezTo>
                    <a:pt x="8499" y="5475"/>
                    <a:pt x="10949" y="3025"/>
                    <a:pt x="10949" y="1"/>
                  </a:cubicBezTo>
                  <a:lnTo>
                    <a:pt x="9195" y="1"/>
                  </a:lnTo>
                  <a:cubicBezTo>
                    <a:pt x="9195" y="2027"/>
                    <a:pt x="7531" y="3690"/>
                    <a:pt x="5474" y="3690"/>
                  </a:cubicBezTo>
                  <a:cubicBezTo>
                    <a:pt x="3448" y="3690"/>
                    <a:pt x="1785" y="2027"/>
                    <a:pt x="17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637611" y="535960"/>
              <a:ext cx="160343" cy="156498"/>
            </a:xfrm>
            <a:custGeom>
              <a:avLst/>
              <a:gdLst/>
              <a:ahLst/>
              <a:cxnLst/>
              <a:rect l="l" t="t" r="r" b="b"/>
              <a:pathLst>
                <a:path w="3781" h="3691" extrusionOk="0">
                  <a:moveTo>
                    <a:pt x="1875" y="1"/>
                  </a:moveTo>
                  <a:cubicBezTo>
                    <a:pt x="847" y="1"/>
                    <a:pt x="0" y="818"/>
                    <a:pt x="0" y="1846"/>
                  </a:cubicBezTo>
                  <a:cubicBezTo>
                    <a:pt x="0" y="2874"/>
                    <a:pt x="847" y="3691"/>
                    <a:pt x="1875" y="3691"/>
                  </a:cubicBezTo>
                  <a:cubicBezTo>
                    <a:pt x="2904" y="3691"/>
                    <a:pt x="3781" y="2904"/>
                    <a:pt x="3781" y="1846"/>
                  </a:cubicBezTo>
                  <a:cubicBezTo>
                    <a:pt x="3781" y="818"/>
                    <a:pt x="2904" y="1"/>
                    <a:pt x="1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484989" y="384678"/>
              <a:ext cx="464320" cy="232140"/>
            </a:xfrm>
            <a:custGeom>
              <a:avLst/>
              <a:gdLst/>
              <a:ahLst/>
              <a:cxnLst/>
              <a:rect l="l" t="t" r="r" b="b"/>
              <a:pathLst>
                <a:path w="10949" h="5475" extrusionOk="0">
                  <a:moveTo>
                    <a:pt x="5474" y="0"/>
                  </a:moveTo>
                  <a:cubicBezTo>
                    <a:pt x="2450" y="0"/>
                    <a:pt x="0" y="2450"/>
                    <a:pt x="0" y="5474"/>
                  </a:cubicBezTo>
                  <a:lnTo>
                    <a:pt x="1785" y="5474"/>
                  </a:lnTo>
                  <a:cubicBezTo>
                    <a:pt x="1785" y="3448"/>
                    <a:pt x="3448" y="1785"/>
                    <a:pt x="5474" y="1785"/>
                  </a:cubicBezTo>
                  <a:cubicBezTo>
                    <a:pt x="7531" y="1785"/>
                    <a:pt x="9195" y="3448"/>
                    <a:pt x="9195" y="5474"/>
                  </a:cubicBezTo>
                  <a:lnTo>
                    <a:pt x="10949" y="5474"/>
                  </a:lnTo>
                  <a:cubicBezTo>
                    <a:pt x="10949" y="2450"/>
                    <a:pt x="8499" y="0"/>
                    <a:pt x="5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549109" y="3334067"/>
              <a:ext cx="327089" cy="328346"/>
            </a:xfrm>
            <a:custGeom>
              <a:avLst/>
              <a:gdLst/>
              <a:ahLst/>
              <a:cxnLst/>
              <a:rect l="l" t="t" r="r" b="b"/>
              <a:pathLst>
                <a:path w="7713" h="7744" extrusionOk="0">
                  <a:moveTo>
                    <a:pt x="3842" y="0"/>
                  </a:moveTo>
                  <a:cubicBezTo>
                    <a:pt x="2450" y="0"/>
                    <a:pt x="1119" y="394"/>
                    <a:pt x="0" y="1059"/>
                  </a:cubicBezTo>
                  <a:cubicBezTo>
                    <a:pt x="2299" y="2390"/>
                    <a:pt x="3842" y="4870"/>
                    <a:pt x="3842" y="7743"/>
                  </a:cubicBezTo>
                  <a:cubicBezTo>
                    <a:pt x="3842" y="4870"/>
                    <a:pt x="5414" y="2390"/>
                    <a:pt x="7713" y="1059"/>
                  </a:cubicBezTo>
                  <a:cubicBezTo>
                    <a:pt x="6564" y="424"/>
                    <a:pt x="5263" y="0"/>
                    <a:pt x="3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549109" y="3662366"/>
              <a:ext cx="327089" cy="329575"/>
            </a:xfrm>
            <a:custGeom>
              <a:avLst/>
              <a:gdLst/>
              <a:ahLst/>
              <a:cxnLst/>
              <a:rect l="l" t="t" r="r" b="b"/>
              <a:pathLst>
                <a:path w="7713" h="7773" extrusionOk="0">
                  <a:moveTo>
                    <a:pt x="3842" y="0"/>
                  </a:moveTo>
                  <a:cubicBezTo>
                    <a:pt x="3842" y="2873"/>
                    <a:pt x="2299" y="5384"/>
                    <a:pt x="0" y="6714"/>
                  </a:cubicBezTo>
                  <a:cubicBezTo>
                    <a:pt x="1119" y="7349"/>
                    <a:pt x="2450" y="7773"/>
                    <a:pt x="3842" y="7773"/>
                  </a:cubicBezTo>
                  <a:cubicBezTo>
                    <a:pt x="5263" y="7773"/>
                    <a:pt x="6564" y="7380"/>
                    <a:pt x="7713" y="6714"/>
                  </a:cubicBezTo>
                  <a:cubicBezTo>
                    <a:pt x="5414" y="5384"/>
                    <a:pt x="3842" y="2873"/>
                    <a:pt x="38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84952" y="3378968"/>
              <a:ext cx="327089" cy="568118"/>
            </a:xfrm>
            <a:custGeom>
              <a:avLst/>
              <a:gdLst/>
              <a:ahLst/>
              <a:cxnLst/>
              <a:rect l="l" t="t" r="r" b="b"/>
              <a:pathLst>
                <a:path w="7713" h="13399" extrusionOk="0">
                  <a:moveTo>
                    <a:pt x="3871" y="0"/>
                  </a:moveTo>
                  <a:cubicBezTo>
                    <a:pt x="1724" y="0"/>
                    <a:pt x="0" y="2994"/>
                    <a:pt x="0" y="6684"/>
                  </a:cubicBezTo>
                  <a:cubicBezTo>
                    <a:pt x="0" y="10374"/>
                    <a:pt x="1724" y="13398"/>
                    <a:pt x="3871" y="13398"/>
                  </a:cubicBezTo>
                  <a:cubicBezTo>
                    <a:pt x="5989" y="13398"/>
                    <a:pt x="7713" y="10374"/>
                    <a:pt x="7713" y="6684"/>
                  </a:cubicBezTo>
                  <a:cubicBezTo>
                    <a:pt x="7713" y="2994"/>
                    <a:pt x="5989" y="0"/>
                    <a:pt x="38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127161" y="3077593"/>
              <a:ext cx="1063283" cy="1170834"/>
            </a:xfrm>
            <a:custGeom>
              <a:avLst/>
              <a:gdLst/>
              <a:ahLst/>
              <a:cxnLst/>
              <a:rect l="l" t="t" r="r" b="b"/>
              <a:pathLst>
                <a:path w="25073" h="27614" extrusionOk="0">
                  <a:moveTo>
                    <a:pt x="13792" y="1"/>
                  </a:moveTo>
                  <a:cubicBezTo>
                    <a:pt x="6200" y="1"/>
                    <a:pt x="0" y="6201"/>
                    <a:pt x="0" y="13792"/>
                  </a:cubicBezTo>
                  <a:cubicBezTo>
                    <a:pt x="0" y="21414"/>
                    <a:pt x="6200" y="27614"/>
                    <a:pt x="13792" y="27614"/>
                  </a:cubicBezTo>
                  <a:cubicBezTo>
                    <a:pt x="18449" y="27614"/>
                    <a:pt x="22562" y="25285"/>
                    <a:pt x="25073" y="21746"/>
                  </a:cubicBezTo>
                  <a:cubicBezTo>
                    <a:pt x="23923" y="21716"/>
                    <a:pt x="22835" y="21414"/>
                    <a:pt x="21867" y="20960"/>
                  </a:cubicBezTo>
                  <a:cubicBezTo>
                    <a:pt x="19901" y="23168"/>
                    <a:pt x="17028" y="24589"/>
                    <a:pt x="13792" y="24589"/>
                  </a:cubicBezTo>
                  <a:cubicBezTo>
                    <a:pt x="7864" y="24589"/>
                    <a:pt x="3024" y="19750"/>
                    <a:pt x="3024" y="13792"/>
                  </a:cubicBezTo>
                  <a:cubicBezTo>
                    <a:pt x="3024" y="7864"/>
                    <a:pt x="7864" y="3025"/>
                    <a:pt x="13792" y="3025"/>
                  </a:cubicBezTo>
                  <a:cubicBezTo>
                    <a:pt x="17028" y="3025"/>
                    <a:pt x="19901" y="4416"/>
                    <a:pt x="21867" y="6654"/>
                  </a:cubicBezTo>
                  <a:cubicBezTo>
                    <a:pt x="22835" y="6170"/>
                    <a:pt x="23893" y="5898"/>
                    <a:pt x="25073" y="5868"/>
                  </a:cubicBezTo>
                  <a:cubicBezTo>
                    <a:pt x="22562" y="2360"/>
                    <a:pt x="18449" y="1"/>
                    <a:pt x="13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126265" y="3582825"/>
              <a:ext cx="156526" cy="160399"/>
            </a:xfrm>
            <a:custGeom>
              <a:avLst/>
              <a:gdLst/>
              <a:ahLst/>
              <a:cxnLst/>
              <a:rect l="l" t="t" r="r" b="b"/>
              <a:pathLst>
                <a:path w="3691" h="3783" extrusionOk="0">
                  <a:moveTo>
                    <a:pt x="1845" y="1"/>
                  </a:moveTo>
                  <a:cubicBezTo>
                    <a:pt x="817" y="1"/>
                    <a:pt x="0" y="878"/>
                    <a:pt x="0" y="1876"/>
                  </a:cubicBezTo>
                  <a:cubicBezTo>
                    <a:pt x="0" y="2904"/>
                    <a:pt x="817" y="3781"/>
                    <a:pt x="1845" y="3781"/>
                  </a:cubicBezTo>
                  <a:cubicBezTo>
                    <a:pt x="1862" y="3782"/>
                    <a:pt x="1879" y="3782"/>
                    <a:pt x="1895" y="3782"/>
                  </a:cubicBezTo>
                  <a:cubicBezTo>
                    <a:pt x="2872" y="3782"/>
                    <a:pt x="3690" y="2917"/>
                    <a:pt x="3690" y="1876"/>
                  </a:cubicBezTo>
                  <a:cubicBezTo>
                    <a:pt x="3690" y="817"/>
                    <a:pt x="2874" y="1"/>
                    <a:pt x="1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973643" y="3430229"/>
              <a:ext cx="232181" cy="465552"/>
            </a:xfrm>
            <a:custGeom>
              <a:avLst/>
              <a:gdLst/>
              <a:ahLst/>
              <a:cxnLst/>
              <a:rect l="l" t="t" r="r" b="b"/>
              <a:pathLst>
                <a:path w="5475" h="10980" extrusionOk="0">
                  <a:moveTo>
                    <a:pt x="5475" y="1"/>
                  </a:moveTo>
                  <a:cubicBezTo>
                    <a:pt x="2450" y="1"/>
                    <a:pt x="0" y="2451"/>
                    <a:pt x="0" y="5475"/>
                  </a:cubicBezTo>
                  <a:cubicBezTo>
                    <a:pt x="0" y="8499"/>
                    <a:pt x="2450" y="10980"/>
                    <a:pt x="5475" y="10980"/>
                  </a:cubicBezTo>
                  <a:lnTo>
                    <a:pt x="5475" y="9195"/>
                  </a:lnTo>
                  <a:cubicBezTo>
                    <a:pt x="3448" y="9195"/>
                    <a:pt x="1785" y="7532"/>
                    <a:pt x="1785" y="5475"/>
                  </a:cubicBezTo>
                  <a:cubicBezTo>
                    <a:pt x="1785" y="3449"/>
                    <a:pt x="3448" y="1785"/>
                    <a:pt x="5475" y="1785"/>
                  </a:cubicBezTo>
                  <a:lnTo>
                    <a:pt x="54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637611" y="4390703"/>
              <a:ext cx="160343" cy="156498"/>
            </a:xfrm>
            <a:custGeom>
              <a:avLst/>
              <a:gdLst/>
              <a:ahLst/>
              <a:cxnLst/>
              <a:rect l="l" t="t" r="r" b="b"/>
              <a:pathLst>
                <a:path w="3781" h="3691" extrusionOk="0">
                  <a:moveTo>
                    <a:pt x="1875" y="1"/>
                  </a:moveTo>
                  <a:cubicBezTo>
                    <a:pt x="817" y="1"/>
                    <a:pt x="0" y="818"/>
                    <a:pt x="0" y="1846"/>
                  </a:cubicBezTo>
                  <a:cubicBezTo>
                    <a:pt x="0" y="2874"/>
                    <a:pt x="847" y="3691"/>
                    <a:pt x="1875" y="3691"/>
                  </a:cubicBezTo>
                  <a:cubicBezTo>
                    <a:pt x="2904" y="3691"/>
                    <a:pt x="3781" y="2874"/>
                    <a:pt x="3781" y="1846"/>
                  </a:cubicBezTo>
                  <a:cubicBezTo>
                    <a:pt x="3781" y="818"/>
                    <a:pt x="2904" y="1"/>
                    <a:pt x="1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484989" y="4467658"/>
              <a:ext cx="464320" cy="232140"/>
            </a:xfrm>
            <a:custGeom>
              <a:avLst/>
              <a:gdLst/>
              <a:ahLst/>
              <a:cxnLst/>
              <a:rect l="l" t="t" r="r" b="b"/>
              <a:pathLst>
                <a:path w="10949" h="5475" extrusionOk="0">
                  <a:moveTo>
                    <a:pt x="0" y="1"/>
                  </a:moveTo>
                  <a:cubicBezTo>
                    <a:pt x="0" y="3025"/>
                    <a:pt x="2450" y="5475"/>
                    <a:pt x="5474" y="5475"/>
                  </a:cubicBezTo>
                  <a:cubicBezTo>
                    <a:pt x="8499" y="5475"/>
                    <a:pt x="10949" y="3025"/>
                    <a:pt x="10949" y="1"/>
                  </a:cubicBezTo>
                  <a:lnTo>
                    <a:pt x="9195" y="1"/>
                  </a:lnTo>
                  <a:cubicBezTo>
                    <a:pt x="9195" y="2027"/>
                    <a:pt x="7531" y="3690"/>
                    <a:pt x="5474" y="3690"/>
                  </a:cubicBezTo>
                  <a:cubicBezTo>
                    <a:pt x="3448" y="3690"/>
                    <a:pt x="1785" y="2027"/>
                    <a:pt x="17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637611" y="5004986"/>
              <a:ext cx="160343" cy="156456"/>
            </a:xfrm>
            <a:custGeom>
              <a:avLst/>
              <a:gdLst/>
              <a:ahLst/>
              <a:cxnLst/>
              <a:rect l="l" t="t" r="r" b="b"/>
              <a:pathLst>
                <a:path w="3781" h="3690" extrusionOk="0">
                  <a:moveTo>
                    <a:pt x="1875" y="0"/>
                  </a:moveTo>
                  <a:cubicBezTo>
                    <a:pt x="847" y="0"/>
                    <a:pt x="0" y="817"/>
                    <a:pt x="0" y="1845"/>
                  </a:cubicBezTo>
                  <a:cubicBezTo>
                    <a:pt x="0" y="2873"/>
                    <a:pt x="847" y="3690"/>
                    <a:pt x="1875" y="3690"/>
                  </a:cubicBezTo>
                  <a:cubicBezTo>
                    <a:pt x="2904" y="3690"/>
                    <a:pt x="3781" y="2873"/>
                    <a:pt x="3781" y="1845"/>
                  </a:cubicBezTo>
                  <a:cubicBezTo>
                    <a:pt x="3781" y="817"/>
                    <a:pt x="2904" y="0"/>
                    <a:pt x="18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484989" y="4852348"/>
              <a:ext cx="464320" cy="232182"/>
            </a:xfrm>
            <a:custGeom>
              <a:avLst/>
              <a:gdLst/>
              <a:ahLst/>
              <a:cxnLst/>
              <a:rect l="l" t="t" r="r" b="b"/>
              <a:pathLst>
                <a:path w="10949" h="5476" extrusionOk="0">
                  <a:moveTo>
                    <a:pt x="5474" y="1"/>
                  </a:moveTo>
                  <a:cubicBezTo>
                    <a:pt x="2450" y="1"/>
                    <a:pt x="0" y="2451"/>
                    <a:pt x="0" y="5475"/>
                  </a:cubicBezTo>
                  <a:lnTo>
                    <a:pt x="1785" y="5475"/>
                  </a:lnTo>
                  <a:cubicBezTo>
                    <a:pt x="1785" y="3449"/>
                    <a:pt x="3448" y="1785"/>
                    <a:pt x="5474" y="1785"/>
                  </a:cubicBezTo>
                  <a:cubicBezTo>
                    <a:pt x="7531" y="1785"/>
                    <a:pt x="9195" y="3449"/>
                    <a:pt x="9195" y="5475"/>
                  </a:cubicBezTo>
                  <a:lnTo>
                    <a:pt x="10949" y="5475"/>
                  </a:lnTo>
                  <a:cubicBezTo>
                    <a:pt x="10949" y="2451"/>
                    <a:pt x="8499" y="1"/>
                    <a:pt x="5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0" y="0"/>
            <a:ext cx="8427600" cy="5151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3409200" y="1029450"/>
            <a:ext cx="4584300" cy="26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409200" y="3652350"/>
            <a:ext cx="458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>
                <a:solidFill>
                  <a:schemeClr val="dk1"/>
                </a:solidFill>
                <a:latin typeface="Asap Medium"/>
                <a:ea typeface="Asap Medium"/>
                <a:cs typeface="Asap Medium"/>
                <a:sym typeface="Asap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4"/>
          <p:cNvGrpSpPr/>
          <p:nvPr/>
        </p:nvGrpSpPr>
        <p:grpSpPr>
          <a:xfrm>
            <a:off x="-209534" y="-48769"/>
            <a:ext cx="1154358" cy="5239723"/>
            <a:chOff x="166222" y="-78281"/>
            <a:chExt cx="1154358" cy="5239723"/>
          </a:xfrm>
        </p:grpSpPr>
        <p:sp>
          <p:nvSpPr>
            <p:cNvPr id="149" name="Google Shape;149;p4"/>
            <p:cNvSpPr/>
            <p:nvPr/>
          </p:nvSpPr>
          <p:spPr>
            <a:xfrm>
              <a:off x="1162781" y="1347697"/>
              <a:ext cx="157798" cy="160484"/>
            </a:xfrm>
            <a:custGeom>
              <a:avLst/>
              <a:gdLst/>
              <a:ahLst/>
              <a:cxnLst/>
              <a:rect l="l" t="t" r="r" b="b"/>
              <a:pathLst>
                <a:path w="3721" h="3785" extrusionOk="0">
                  <a:moveTo>
                    <a:pt x="1845" y="1"/>
                  </a:moveTo>
                  <a:cubicBezTo>
                    <a:pt x="847" y="1"/>
                    <a:pt x="0" y="878"/>
                    <a:pt x="0" y="1906"/>
                  </a:cubicBezTo>
                  <a:cubicBezTo>
                    <a:pt x="0" y="2934"/>
                    <a:pt x="847" y="3781"/>
                    <a:pt x="1845" y="3781"/>
                  </a:cubicBezTo>
                  <a:cubicBezTo>
                    <a:pt x="1879" y="3783"/>
                    <a:pt x="1912" y="3784"/>
                    <a:pt x="1946" y="3784"/>
                  </a:cubicBezTo>
                  <a:cubicBezTo>
                    <a:pt x="2928" y="3784"/>
                    <a:pt x="3720" y="2930"/>
                    <a:pt x="3720" y="1906"/>
                  </a:cubicBezTo>
                  <a:cubicBezTo>
                    <a:pt x="3720" y="848"/>
                    <a:pt x="2874" y="1"/>
                    <a:pt x="1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1162781" y="3582825"/>
              <a:ext cx="157798" cy="160399"/>
            </a:xfrm>
            <a:custGeom>
              <a:avLst/>
              <a:gdLst/>
              <a:ahLst/>
              <a:cxnLst/>
              <a:rect l="l" t="t" r="r" b="b"/>
              <a:pathLst>
                <a:path w="3721" h="3783" extrusionOk="0">
                  <a:moveTo>
                    <a:pt x="1845" y="1"/>
                  </a:moveTo>
                  <a:cubicBezTo>
                    <a:pt x="847" y="1"/>
                    <a:pt x="0" y="878"/>
                    <a:pt x="0" y="1876"/>
                  </a:cubicBezTo>
                  <a:cubicBezTo>
                    <a:pt x="0" y="2904"/>
                    <a:pt x="847" y="3781"/>
                    <a:pt x="1845" y="3781"/>
                  </a:cubicBezTo>
                  <a:cubicBezTo>
                    <a:pt x="1863" y="3782"/>
                    <a:pt x="1880" y="3782"/>
                    <a:pt x="1897" y="3782"/>
                  </a:cubicBezTo>
                  <a:cubicBezTo>
                    <a:pt x="2902" y="3782"/>
                    <a:pt x="3720" y="2917"/>
                    <a:pt x="3720" y="1876"/>
                  </a:cubicBezTo>
                  <a:cubicBezTo>
                    <a:pt x="3720" y="817"/>
                    <a:pt x="2874" y="1"/>
                    <a:pt x="1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586897" y="1100211"/>
              <a:ext cx="327089" cy="328346"/>
            </a:xfrm>
            <a:custGeom>
              <a:avLst/>
              <a:gdLst/>
              <a:ahLst/>
              <a:cxnLst/>
              <a:rect l="l" t="t" r="r" b="b"/>
              <a:pathLst>
                <a:path w="7713" h="7744" extrusionOk="0">
                  <a:moveTo>
                    <a:pt x="3872" y="1"/>
                  </a:moveTo>
                  <a:cubicBezTo>
                    <a:pt x="2481" y="1"/>
                    <a:pt x="1150" y="363"/>
                    <a:pt x="1" y="1059"/>
                  </a:cubicBezTo>
                  <a:cubicBezTo>
                    <a:pt x="2269" y="2420"/>
                    <a:pt x="3872" y="4900"/>
                    <a:pt x="3872" y="7743"/>
                  </a:cubicBezTo>
                  <a:cubicBezTo>
                    <a:pt x="3872" y="4870"/>
                    <a:pt x="5414" y="2360"/>
                    <a:pt x="7713" y="1059"/>
                  </a:cubicBezTo>
                  <a:cubicBezTo>
                    <a:pt x="6594" y="394"/>
                    <a:pt x="5263" y="1"/>
                    <a:pt x="3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586897" y="1428510"/>
              <a:ext cx="327089" cy="328303"/>
            </a:xfrm>
            <a:custGeom>
              <a:avLst/>
              <a:gdLst/>
              <a:ahLst/>
              <a:cxnLst/>
              <a:rect l="l" t="t" r="r" b="b"/>
              <a:pathLst>
                <a:path w="7713" h="7743" extrusionOk="0">
                  <a:moveTo>
                    <a:pt x="3872" y="0"/>
                  </a:moveTo>
                  <a:cubicBezTo>
                    <a:pt x="3872" y="2873"/>
                    <a:pt x="2329" y="5353"/>
                    <a:pt x="1" y="6684"/>
                  </a:cubicBezTo>
                  <a:cubicBezTo>
                    <a:pt x="1150" y="7319"/>
                    <a:pt x="2481" y="7743"/>
                    <a:pt x="3872" y="7743"/>
                  </a:cubicBezTo>
                  <a:cubicBezTo>
                    <a:pt x="5263" y="7743"/>
                    <a:pt x="6594" y="7380"/>
                    <a:pt x="7713" y="6684"/>
                  </a:cubicBezTo>
                  <a:cubicBezTo>
                    <a:pt x="5414" y="5353"/>
                    <a:pt x="3872" y="2873"/>
                    <a:pt x="3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422741" y="1143798"/>
              <a:ext cx="327089" cy="568160"/>
            </a:xfrm>
            <a:custGeom>
              <a:avLst/>
              <a:gdLst/>
              <a:ahLst/>
              <a:cxnLst/>
              <a:rect l="l" t="t" r="r" b="b"/>
              <a:pathLst>
                <a:path w="7713" h="13400" extrusionOk="0">
                  <a:moveTo>
                    <a:pt x="3841" y="1"/>
                  </a:moveTo>
                  <a:cubicBezTo>
                    <a:pt x="1724" y="1"/>
                    <a:pt x="0" y="3025"/>
                    <a:pt x="0" y="6715"/>
                  </a:cubicBezTo>
                  <a:cubicBezTo>
                    <a:pt x="0" y="10405"/>
                    <a:pt x="1724" y="13399"/>
                    <a:pt x="3841" y="13399"/>
                  </a:cubicBezTo>
                  <a:cubicBezTo>
                    <a:pt x="5958" y="13399"/>
                    <a:pt x="7713" y="10405"/>
                    <a:pt x="7713" y="6715"/>
                  </a:cubicBezTo>
                  <a:cubicBezTo>
                    <a:pt x="7713" y="3025"/>
                    <a:pt x="5958" y="1"/>
                    <a:pt x="3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166222" y="845009"/>
              <a:ext cx="1062011" cy="1169562"/>
            </a:xfrm>
            <a:custGeom>
              <a:avLst/>
              <a:gdLst/>
              <a:ahLst/>
              <a:cxnLst/>
              <a:rect l="l" t="t" r="r" b="b"/>
              <a:pathLst>
                <a:path w="25043" h="27584" extrusionOk="0">
                  <a:moveTo>
                    <a:pt x="13792" y="1"/>
                  </a:moveTo>
                  <a:cubicBezTo>
                    <a:pt x="6201" y="1"/>
                    <a:pt x="0" y="6201"/>
                    <a:pt x="0" y="13792"/>
                  </a:cubicBezTo>
                  <a:cubicBezTo>
                    <a:pt x="0" y="21384"/>
                    <a:pt x="6201" y="27584"/>
                    <a:pt x="13792" y="27584"/>
                  </a:cubicBezTo>
                  <a:cubicBezTo>
                    <a:pt x="18389" y="27554"/>
                    <a:pt x="22533" y="25255"/>
                    <a:pt x="25043" y="21747"/>
                  </a:cubicBezTo>
                  <a:cubicBezTo>
                    <a:pt x="23924" y="21686"/>
                    <a:pt x="22835" y="21384"/>
                    <a:pt x="21837" y="20930"/>
                  </a:cubicBezTo>
                  <a:cubicBezTo>
                    <a:pt x="19871" y="23168"/>
                    <a:pt x="16998" y="24559"/>
                    <a:pt x="13792" y="24559"/>
                  </a:cubicBezTo>
                  <a:cubicBezTo>
                    <a:pt x="7864" y="24559"/>
                    <a:pt x="3025" y="19720"/>
                    <a:pt x="3025" y="13792"/>
                  </a:cubicBezTo>
                  <a:cubicBezTo>
                    <a:pt x="3025" y="7864"/>
                    <a:pt x="7864" y="3025"/>
                    <a:pt x="13792" y="3025"/>
                  </a:cubicBezTo>
                  <a:cubicBezTo>
                    <a:pt x="16998" y="3025"/>
                    <a:pt x="19871" y="4417"/>
                    <a:pt x="21837" y="6655"/>
                  </a:cubicBezTo>
                  <a:cubicBezTo>
                    <a:pt x="22835" y="6171"/>
                    <a:pt x="23894" y="5899"/>
                    <a:pt x="25043" y="5868"/>
                  </a:cubicBezTo>
                  <a:cubicBezTo>
                    <a:pt x="22563" y="2330"/>
                    <a:pt x="18450" y="1"/>
                    <a:pt x="13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1010159" y="1197687"/>
              <a:ext cx="233453" cy="464238"/>
            </a:xfrm>
            <a:custGeom>
              <a:avLst/>
              <a:gdLst/>
              <a:ahLst/>
              <a:cxnLst/>
              <a:rect l="l" t="t" r="r" b="b"/>
              <a:pathLst>
                <a:path w="5505" h="10949" extrusionOk="0">
                  <a:moveTo>
                    <a:pt x="5505" y="0"/>
                  </a:moveTo>
                  <a:cubicBezTo>
                    <a:pt x="2480" y="0"/>
                    <a:pt x="0" y="2450"/>
                    <a:pt x="0" y="5474"/>
                  </a:cubicBezTo>
                  <a:cubicBezTo>
                    <a:pt x="0" y="8499"/>
                    <a:pt x="2480" y="10949"/>
                    <a:pt x="5505" y="10949"/>
                  </a:cubicBezTo>
                  <a:lnTo>
                    <a:pt x="5505" y="9194"/>
                  </a:lnTo>
                  <a:cubicBezTo>
                    <a:pt x="3448" y="9194"/>
                    <a:pt x="1785" y="7531"/>
                    <a:pt x="1785" y="5474"/>
                  </a:cubicBezTo>
                  <a:cubicBezTo>
                    <a:pt x="1785" y="3448"/>
                    <a:pt x="3448" y="1785"/>
                    <a:pt x="5505" y="1785"/>
                  </a:cubicBezTo>
                  <a:lnTo>
                    <a:pt x="5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657462" y="2145315"/>
              <a:ext cx="162930" cy="156498"/>
            </a:xfrm>
            <a:custGeom>
              <a:avLst/>
              <a:gdLst/>
              <a:ahLst/>
              <a:cxnLst/>
              <a:rect l="l" t="t" r="r" b="b"/>
              <a:pathLst>
                <a:path w="3842" h="3691" extrusionOk="0">
                  <a:moveTo>
                    <a:pt x="1905" y="1"/>
                  </a:moveTo>
                  <a:cubicBezTo>
                    <a:pt x="847" y="1"/>
                    <a:pt x="0" y="817"/>
                    <a:pt x="0" y="1846"/>
                  </a:cubicBezTo>
                  <a:cubicBezTo>
                    <a:pt x="0" y="2874"/>
                    <a:pt x="877" y="3691"/>
                    <a:pt x="1905" y="3691"/>
                  </a:cubicBezTo>
                  <a:cubicBezTo>
                    <a:pt x="2934" y="3691"/>
                    <a:pt x="3781" y="2874"/>
                    <a:pt x="3781" y="1846"/>
                  </a:cubicBezTo>
                  <a:cubicBezTo>
                    <a:pt x="3841" y="817"/>
                    <a:pt x="2964" y="1"/>
                    <a:pt x="1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506112" y="2220998"/>
              <a:ext cx="464320" cy="233412"/>
            </a:xfrm>
            <a:custGeom>
              <a:avLst/>
              <a:gdLst/>
              <a:ahLst/>
              <a:cxnLst/>
              <a:rect l="l" t="t" r="r" b="b"/>
              <a:pathLst>
                <a:path w="10949" h="5505" extrusionOk="0">
                  <a:moveTo>
                    <a:pt x="0" y="0"/>
                  </a:moveTo>
                  <a:cubicBezTo>
                    <a:pt x="0" y="3055"/>
                    <a:pt x="2450" y="5505"/>
                    <a:pt x="5474" y="5505"/>
                  </a:cubicBezTo>
                  <a:cubicBezTo>
                    <a:pt x="8499" y="5505"/>
                    <a:pt x="10949" y="3055"/>
                    <a:pt x="10949" y="0"/>
                  </a:cubicBezTo>
                  <a:lnTo>
                    <a:pt x="9164" y="0"/>
                  </a:lnTo>
                  <a:cubicBezTo>
                    <a:pt x="9164" y="2057"/>
                    <a:pt x="7501" y="3720"/>
                    <a:pt x="5474" y="3720"/>
                  </a:cubicBezTo>
                  <a:cubicBezTo>
                    <a:pt x="3418" y="3720"/>
                    <a:pt x="1754" y="2057"/>
                    <a:pt x="1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660007" y="2758283"/>
              <a:ext cx="160385" cy="157770"/>
            </a:xfrm>
            <a:custGeom>
              <a:avLst/>
              <a:gdLst/>
              <a:ahLst/>
              <a:cxnLst/>
              <a:rect l="l" t="t" r="r" b="b"/>
              <a:pathLst>
                <a:path w="3782" h="3721" extrusionOk="0">
                  <a:moveTo>
                    <a:pt x="1876" y="1"/>
                  </a:moveTo>
                  <a:cubicBezTo>
                    <a:pt x="847" y="1"/>
                    <a:pt x="1" y="848"/>
                    <a:pt x="1" y="1876"/>
                  </a:cubicBezTo>
                  <a:cubicBezTo>
                    <a:pt x="1" y="2874"/>
                    <a:pt x="847" y="3721"/>
                    <a:pt x="1876" y="3721"/>
                  </a:cubicBezTo>
                  <a:cubicBezTo>
                    <a:pt x="2904" y="3721"/>
                    <a:pt x="3781" y="2874"/>
                    <a:pt x="3781" y="1876"/>
                  </a:cubicBezTo>
                  <a:cubicBezTo>
                    <a:pt x="3781" y="848"/>
                    <a:pt x="2904" y="1"/>
                    <a:pt x="1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506112" y="2606960"/>
              <a:ext cx="464320" cy="232182"/>
            </a:xfrm>
            <a:custGeom>
              <a:avLst/>
              <a:gdLst/>
              <a:ahLst/>
              <a:cxnLst/>
              <a:rect l="l" t="t" r="r" b="b"/>
              <a:pathLst>
                <a:path w="10949" h="5476" extrusionOk="0">
                  <a:moveTo>
                    <a:pt x="5474" y="1"/>
                  </a:moveTo>
                  <a:cubicBezTo>
                    <a:pt x="2450" y="1"/>
                    <a:pt x="0" y="2451"/>
                    <a:pt x="0" y="5475"/>
                  </a:cubicBezTo>
                  <a:lnTo>
                    <a:pt x="1754" y="5475"/>
                  </a:lnTo>
                  <a:cubicBezTo>
                    <a:pt x="1754" y="3418"/>
                    <a:pt x="3418" y="1755"/>
                    <a:pt x="5474" y="1755"/>
                  </a:cubicBezTo>
                  <a:cubicBezTo>
                    <a:pt x="7501" y="1755"/>
                    <a:pt x="9164" y="3418"/>
                    <a:pt x="9164" y="5475"/>
                  </a:cubicBezTo>
                  <a:lnTo>
                    <a:pt x="10949" y="5475"/>
                  </a:lnTo>
                  <a:cubicBezTo>
                    <a:pt x="10949" y="2451"/>
                    <a:pt x="8499" y="1"/>
                    <a:pt x="5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674128" y="-78281"/>
              <a:ext cx="160343" cy="156498"/>
            </a:xfrm>
            <a:custGeom>
              <a:avLst/>
              <a:gdLst/>
              <a:ahLst/>
              <a:cxnLst/>
              <a:rect l="l" t="t" r="r" b="b"/>
              <a:pathLst>
                <a:path w="3781" h="3691" extrusionOk="0">
                  <a:moveTo>
                    <a:pt x="1875" y="1"/>
                  </a:moveTo>
                  <a:cubicBezTo>
                    <a:pt x="817" y="1"/>
                    <a:pt x="0" y="817"/>
                    <a:pt x="0" y="1846"/>
                  </a:cubicBezTo>
                  <a:cubicBezTo>
                    <a:pt x="0" y="2874"/>
                    <a:pt x="877" y="3691"/>
                    <a:pt x="1875" y="3691"/>
                  </a:cubicBezTo>
                  <a:cubicBezTo>
                    <a:pt x="2904" y="3691"/>
                    <a:pt x="3781" y="2874"/>
                    <a:pt x="3781" y="1846"/>
                  </a:cubicBezTo>
                  <a:cubicBezTo>
                    <a:pt x="3781" y="817"/>
                    <a:pt x="2934" y="1"/>
                    <a:pt x="1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521506" y="-1326"/>
              <a:ext cx="465592" cy="232140"/>
            </a:xfrm>
            <a:custGeom>
              <a:avLst/>
              <a:gdLst/>
              <a:ahLst/>
              <a:cxnLst/>
              <a:rect l="l" t="t" r="r" b="b"/>
              <a:pathLst>
                <a:path w="10979" h="5475" extrusionOk="0">
                  <a:moveTo>
                    <a:pt x="0" y="1"/>
                  </a:moveTo>
                  <a:cubicBezTo>
                    <a:pt x="0" y="3025"/>
                    <a:pt x="2450" y="5475"/>
                    <a:pt x="5474" y="5475"/>
                  </a:cubicBezTo>
                  <a:cubicBezTo>
                    <a:pt x="8499" y="5475"/>
                    <a:pt x="10979" y="3025"/>
                    <a:pt x="10979" y="1"/>
                  </a:cubicBezTo>
                  <a:lnTo>
                    <a:pt x="9194" y="1"/>
                  </a:lnTo>
                  <a:cubicBezTo>
                    <a:pt x="9194" y="2027"/>
                    <a:pt x="7531" y="3690"/>
                    <a:pt x="5474" y="3690"/>
                  </a:cubicBezTo>
                  <a:cubicBezTo>
                    <a:pt x="3448" y="3690"/>
                    <a:pt x="1785" y="2027"/>
                    <a:pt x="17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675400" y="535960"/>
              <a:ext cx="160385" cy="156498"/>
            </a:xfrm>
            <a:custGeom>
              <a:avLst/>
              <a:gdLst/>
              <a:ahLst/>
              <a:cxnLst/>
              <a:rect l="l" t="t" r="r" b="b"/>
              <a:pathLst>
                <a:path w="3782" h="3691" extrusionOk="0">
                  <a:moveTo>
                    <a:pt x="1906" y="1"/>
                  </a:moveTo>
                  <a:cubicBezTo>
                    <a:pt x="878" y="1"/>
                    <a:pt x="0" y="818"/>
                    <a:pt x="0" y="1846"/>
                  </a:cubicBezTo>
                  <a:cubicBezTo>
                    <a:pt x="0" y="2874"/>
                    <a:pt x="878" y="3691"/>
                    <a:pt x="1906" y="3691"/>
                  </a:cubicBezTo>
                  <a:cubicBezTo>
                    <a:pt x="2904" y="3691"/>
                    <a:pt x="3781" y="2904"/>
                    <a:pt x="3781" y="1846"/>
                  </a:cubicBezTo>
                  <a:cubicBezTo>
                    <a:pt x="3781" y="818"/>
                    <a:pt x="2904" y="1"/>
                    <a:pt x="19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521506" y="384678"/>
              <a:ext cx="465592" cy="232140"/>
            </a:xfrm>
            <a:custGeom>
              <a:avLst/>
              <a:gdLst/>
              <a:ahLst/>
              <a:cxnLst/>
              <a:rect l="l" t="t" r="r" b="b"/>
              <a:pathLst>
                <a:path w="10979" h="5475" extrusionOk="0">
                  <a:moveTo>
                    <a:pt x="5474" y="0"/>
                  </a:moveTo>
                  <a:cubicBezTo>
                    <a:pt x="2450" y="0"/>
                    <a:pt x="0" y="2450"/>
                    <a:pt x="0" y="5474"/>
                  </a:cubicBezTo>
                  <a:lnTo>
                    <a:pt x="1785" y="5474"/>
                  </a:lnTo>
                  <a:cubicBezTo>
                    <a:pt x="1785" y="3448"/>
                    <a:pt x="3448" y="1785"/>
                    <a:pt x="5474" y="1785"/>
                  </a:cubicBezTo>
                  <a:cubicBezTo>
                    <a:pt x="7531" y="1785"/>
                    <a:pt x="9194" y="3448"/>
                    <a:pt x="9194" y="5474"/>
                  </a:cubicBezTo>
                  <a:lnTo>
                    <a:pt x="10979" y="5474"/>
                  </a:lnTo>
                  <a:cubicBezTo>
                    <a:pt x="10979" y="2450"/>
                    <a:pt x="8499" y="0"/>
                    <a:pt x="5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586897" y="3334067"/>
              <a:ext cx="327089" cy="328346"/>
            </a:xfrm>
            <a:custGeom>
              <a:avLst/>
              <a:gdLst/>
              <a:ahLst/>
              <a:cxnLst/>
              <a:rect l="l" t="t" r="r" b="b"/>
              <a:pathLst>
                <a:path w="7713" h="7744" extrusionOk="0">
                  <a:moveTo>
                    <a:pt x="3872" y="0"/>
                  </a:moveTo>
                  <a:cubicBezTo>
                    <a:pt x="2481" y="0"/>
                    <a:pt x="1150" y="394"/>
                    <a:pt x="1" y="1059"/>
                  </a:cubicBezTo>
                  <a:cubicBezTo>
                    <a:pt x="2269" y="2390"/>
                    <a:pt x="3872" y="4870"/>
                    <a:pt x="3872" y="7743"/>
                  </a:cubicBezTo>
                  <a:cubicBezTo>
                    <a:pt x="3872" y="4870"/>
                    <a:pt x="5414" y="2390"/>
                    <a:pt x="7713" y="1059"/>
                  </a:cubicBezTo>
                  <a:cubicBezTo>
                    <a:pt x="6594" y="424"/>
                    <a:pt x="5263" y="0"/>
                    <a:pt x="38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586897" y="3662366"/>
              <a:ext cx="327089" cy="329575"/>
            </a:xfrm>
            <a:custGeom>
              <a:avLst/>
              <a:gdLst/>
              <a:ahLst/>
              <a:cxnLst/>
              <a:rect l="l" t="t" r="r" b="b"/>
              <a:pathLst>
                <a:path w="7713" h="7773" extrusionOk="0">
                  <a:moveTo>
                    <a:pt x="3872" y="0"/>
                  </a:moveTo>
                  <a:cubicBezTo>
                    <a:pt x="3872" y="2873"/>
                    <a:pt x="2329" y="5384"/>
                    <a:pt x="1" y="6714"/>
                  </a:cubicBezTo>
                  <a:cubicBezTo>
                    <a:pt x="1150" y="7349"/>
                    <a:pt x="2481" y="7773"/>
                    <a:pt x="3872" y="7773"/>
                  </a:cubicBezTo>
                  <a:cubicBezTo>
                    <a:pt x="5263" y="7773"/>
                    <a:pt x="6594" y="7380"/>
                    <a:pt x="7713" y="6714"/>
                  </a:cubicBezTo>
                  <a:cubicBezTo>
                    <a:pt x="5414" y="5384"/>
                    <a:pt x="3872" y="2873"/>
                    <a:pt x="3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422741" y="3378968"/>
              <a:ext cx="327089" cy="568118"/>
            </a:xfrm>
            <a:custGeom>
              <a:avLst/>
              <a:gdLst/>
              <a:ahLst/>
              <a:cxnLst/>
              <a:rect l="l" t="t" r="r" b="b"/>
              <a:pathLst>
                <a:path w="7713" h="13399" extrusionOk="0">
                  <a:moveTo>
                    <a:pt x="3841" y="0"/>
                  </a:moveTo>
                  <a:cubicBezTo>
                    <a:pt x="1724" y="0"/>
                    <a:pt x="0" y="2994"/>
                    <a:pt x="0" y="6684"/>
                  </a:cubicBezTo>
                  <a:cubicBezTo>
                    <a:pt x="0" y="10374"/>
                    <a:pt x="1724" y="13398"/>
                    <a:pt x="3841" y="13398"/>
                  </a:cubicBezTo>
                  <a:cubicBezTo>
                    <a:pt x="5958" y="13398"/>
                    <a:pt x="7713" y="10374"/>
                    <a:pt x="7713" y="6684"/>
                  </a:cubicBezTo>
                  <a:cubicBezTo>
                    <a:pt x="7713" y="2994"/>
                    <a:pt x="5958" y="0"/>
                    <a:pt x="38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66222" y="3077593"/>
              <a:ext cx="1062011" cy="1170834"/>
            </a:xfrm>
            <a:custGeom>
              <a:avLst/>
              <a:gdLst/>
              <a:ahLst/>
              <a:cxnLst/>
              <a:rect l="l" t="t" r="r" b="b"/>
              <a:pathLst>
                <a:path w="25043" h="27614" extrusionOk="0">
                  <a:moveTo>
                    <a:pt x="13792" y="1"/>
                  </a:moveTo>
                  <a:cubicBezTo>
                    <a:pt x="6201" y="1"/>
                    <a:pt x="0" y="6201"/>
                    <a:pt x="0" y="13792"/>
                  </a:cubicBezTo>
                  <a:cubicBezTo>
                    <a:pt x="0" y="21414"/>
                    <a:pt x="6201" y="27614"/>
                    <a:pt x="13792" y="27614"/>
                  </a:cubicBezTo>
                  <a:cubicBezTo>
                    <a:pt x="18389" y="27614"/>
                    <a:pt x="22533" y="25285"/>
                    <a:pt x="25043" y="21746"/>
                  </a:cubicBezTo>
                  <a:cubicBezTo>
                    <a:pt x="23924" y="21716"/>
                    <a:pt x="22835" y="21414"/>
                    <a:pt x="21837" y="20960"/>
                  </a:cubicBezTo>
                  <a:cubicBezTo>
                    <a:pt x="19871" y="23168"/>
                    <a:pt x="16998" y="24589"/>
                    <a:pt x="13792" y="24589"/>
                  </a:cubicBezTo>
                  <a:cubicBezTo>
                    <a:pt x="7864" y="24589"/>
                    <a:pt x="3025" y="19750"/>
                    <a:pt x="3025" y="13792"/>
                  </a:cubicBezTo>
                  <a:cubicBezTo>
                    <a:pt x="3025" y="7864"/>
                    <a:pt x="7864" y="3025"/>
                    <a:pt x="13792" y="3025"/>
                  </a:cubicBezTo>
                  <a:cubicBezTo>
                    <a:pt x="16998" y="3025"/>
                    <a:pt x="19871" y="4416"/>
                    <a:pt x="21837" y="6654"/>
                  </a:cubicBezTo>
                  <a:cubicBezTo>
                    <a:pt x="22835" y="6170"/>
                    <a:pt x="23894" y="5898"/>
                    <a:pt x="25043" y="5868"/>
                  </a:cubicBezTo>
                  <a:cubicBezTo>
                    <a:pt x="22563" y="2360"/>
                    <a:pt x="18450" y="1"/>
                    <a:pt x="13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010159" y="3430229"/>
              <a:ext cx="233453" cy="465552"/>
            </a:xfrm>
            <a:custGeom>
              <a:avLst/>
              <a:gdLst/>
              <a:ahLst/>
              <a:cxnLst/>
              <a:rect l="l" t="t" r="r" b="b"/>
              <a:pathLst>
                <a:path w="5505" h="10980" extrusionOk="0">
                  <a:moveTo>
                    <a:pt x="5505" y="1"/>
                  </a:moveTo>
                  <a:cubicBezTo>
                    <a:pt x="2480" y="1"/>
                    <a:pt x="0" y="2451"/>
                    <a:pt x="0" y="5475"/>
                  </a:cubicBezTo>
                  <a:cubicBezTo>
                    <a:pt x="0" y="8499"/>
                    <a:pt x="2480" y="10980"/>
                    <a:pt x="5505" y="10980"/>
                  </a:cubicBezTo>
                  <a:lnTo>
                    <a:pt x="5505" y="9195"/>
                  </a:lnTo>
                  <a:cubicBezTo>
                    <a:pt x="3448" y="9195"/>
                    <a:pt x="1785" y="7532"/>
                    <a:pt x="1785" y="5475"/>
                  </a:cubicBezTo>
                  <a:cubicBezTo>
                    <a:pt x="1785" y="3449"/>
                    <a:pt x="3448" y="1785"/>
                    <a:pt x="5505" y="1785"/>
                  </a:cubicBezTo>
                  <a:lnTo>
                    <a:pt x="5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674128" y="4390703"/>
              <a:ext cx="160343" cy="156498"/>
            </a:xfrm>
            <a:custGeom>
              <a:avLst/>
              <a:gdLst/>
              <a:ahLst/>
              <a:cxnLst/>
              <a:rect l="l" t="t" r="r" b="b"/>
              <a:pathLst>
                <a:path w="3781" h="3691" extrusionOk="0">
                  <a:moveTo>
                    <a:pt x="1875" y="1"/>
                  </a:moveTo>
                  <a:cubicBezTo>
                    <a:pt x="817" y="1"/>
                    <a:pt x="0" y="818"/>
                    <a:pt x="0" y="1846"/>
                  </a:cubicBezTo>
                  <a:cubicBezTo>
                    <a:pt x="0" y="2874"/>
                    <a:pt x="877" y="3691"/>
                    <a:pt x="1875" y="3691"/>
                  </a:cubicBezTo>
                  <a:cubicBezTo>
                    <a:pt x="2904" y="3691"/>
                    <a:pt x="3781" y="2874"/>
                    <a:pt x="3781" y="1846"/>
                  </a:cubicBezTo>
                  <a:cubicBezTo>
                    <a:pt x="3781" y="818"/>
                    <a:pt x="2934" y="1"/>
                    <a:pt x="1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521506" y="4467658"/>
              <a:ext cx="465592" cy="232140"/>
            </a:xfrm>
            <a:custGeom>
              <a:avLst/>
              <a:gdLst/>
              <a:ahLst/>
              <a:cxnLst/>
              <a:rect l="l" t="t" r="r" b="b"/>
              <a:pathLst>
                <a:path w="10979" h="5475" extrusionOk="0">
                  <a:moveTo>
                    <a:pt x="0" y="1"/>
                  </a:moveTo>
                  <a:cubicBezTo>
                    <a:pt x="0" y="3025"/>
                    <a:pt x="2450" y="5475"/>
                    <a:pt x="5474" y="5475"/>
                  </a:cubicBezTo>
                  <a:cubicBezTo>
                    <a:pt x="8499" y="5475"/>
                    <a:pt x="10979" y="3025"/>
                    <a:pt x="10979" y="1"/>
                  </a:cubicBezTo>
                  <a:lnTo>
                    <a:pt x="9194" y="1"/>
                  </a:lnTo>
                  <a:cubicBezTo>
                    <a:pt x="9194" y="2027"/>
                    <a:pt x="7531" y="3690"/>
                    <a:pt x="5474" y="3690"/>
                  </a:cubicBezTo>
                  <a:cubicBezTo>
                    <a:pt x="3448" y="3690"/>
                    <a:pt x="1785" y="2027"/>
                    <a:pt x="17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675400" y="5004986"/>
              <a:ext cx="160385" cy="156456"/>
            </a:xfrm>
            <a:custGeom>
              <a:avLst/>
              <a:gdLst/>
              <a:ahLst/>
              <a:cxnLst/>
              <a:rect l="l" t="t" r="r" b="b"/>
              <a:pathLst>
                <a:path w="3782" h="3690" extrusionOk="0">
                  <a:moveTo>
                    <a:pt x="1906" y="0"/>
                  </a:moveTo>
                  <a:cubicBezTo>
                    <a:pt x="878" y="0"/>
                    <a:pt x="0" y="817"/>
                    <a:pt x="0" y="1845"/>
                  </a:cubicBezTo>
                  <a:cubicBezTo>
                    <a:pt x="0" y="2873"/>
                    <a:pt x="878" y="3690"/>
                    <a:pt x="1906" y="3690"/>
                  </a:cubicBezTo>
                  <a:cubicBezTo>
                    <a:pt x="2904" y="3690"/>
                    <a:pt x="3781" y="2873"/>
                    <a:pt x="3781" y="1845"/>
                  </a:cubicBezTo>
                  <a:cubicBezTo>
                    <a:pt x="3781" y="817"/>
                    <a:pt x="2904" y="0"/>
                    <a:pt x="1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521506" y="4852348"/>
              <a:ext cx="465592" cy="232182"/>
            </a:xfrm>
            <a:custGeom>
              <a:avLst/>
              <a:gdLst/>
              <a:ahLst/>
              <a:cxnLst/>
              <a:rect l="l" t="t" r="r" b="b"/>
              <a:pathLst>
                <a:path w="10979" h="5476" extrusionOk="0">
                  <a:moveTo>
                    <a:pt x="5474" y="1"/>
                  </a:moveTo>
                  <a:cubicBezTo>
                    <a:pt x="2450" y="1"/>
                    <a:pt x="0" y="2451"/>
                    <a:pt x="0" y="5475"/>
                  </a:cubicBezTo>
                  <a:lnTo>
                    <a:pt x="1785" y="5475"/>
                  </a:lnTo>
                  <a:cubicBezTo>
                    <a:pt x="1785" y="3449"/>
                    <a:pt x="3448" y="1785"/>
                    <a:pt x="5474" y="1785"/>
                  </a:cubicBezTo>
                  <a:cubicBezTo>
                    <a:pt x="7531" y="1785"/>
                    <a:pt x="9194" y="3449"/>
                    <a:pt x="9194" y="5475"/>
                  </a:cubicBezTo>
                  <a:lnTo>
                    <a:pt x="10979" y="5475"/>
                  </a:lnTo>
                  <a:cubicBezTo>
                    <a:pt x="10979" y="2451"/>
                    <a:pt x="8499" y="1"/>
                    <a:pt x="5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97904" y="-48769"/>
            <a:ext cx="1155630" cy="5239723"/>
            <a:chOff x="8127161" y="-78281"/>
            <a:chExt cx="1155630" cy="5239723"/>
          </a:xfrm>
        </p:grpSpPr>
        <p:sp>
          <p:nvSpPr>
            <p:cNvPr id="174" name="Google Shape;174;p4"/>
            <p:cNvSpPr/>
            <p:nvPr/>
          </p:nvSpPr>
          <p:spPr>
            <a:xfrm>
              <a:off x="8549109" y="1100211"/>
              <a:ext cx="327089" cy="328346"/>
            </a:xfrm>
            <a:custGeom>
              <a:avLst/>
              <a:gdLst/>
              <a:ahLst/>
              <a:cxnLst/>
              <a:rect l="l" t="t" r="r" b="b"/>
              <a:pathLst>
                <a:path w="7713" h="7744" extrusionOk="0">
                  <a:moveTo>
                    <a:pt x="3842" y="1"/>
                  </a:moveTo>
                  <a:cubicBezTo>
                    <a:pt x="2450" y="1"/>
                    <a:pt x="1119" y="363"/>
                    <a:pt x="0" y="1059"/>
                  </a:cubicBezTo>
                  <a:cubicBezTo>
                    <a:pt x="2299" y="2420"/>
                    <a:pt x="3842" y="4900"/>
                    <a:pt x="3842" y="7743"/>
                  </a:cubicBezTo>
                  <a:cubicBezTo>
                    <a:pt x="3842" y="4870"/>
                    <a:pt x="5414" y="2360"/>
                    <a:pt x="7713" y="1059"/>
                  </a:cubicBezTo>
                  <a:cubicBezTo>
                    <a:pt x="6564" y="394"/>
                    <a:pt x="5263" y="1"/>
                    <a:pt x="3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8549109" y="1428510"/>
              <a:ext cx="327089" cy="328303"/>
            </a:xfrm>
            <a:custGeom>
              <a:avLst/>
              <a:gdLst/>
              <a:ahLst/>
              <a:cxnLst/>
              <a:rect l="l" t="t" r="r" b="b"/>
              <a:pathLst>
                <a:path w="7713" h="7743" extrusionOk="0">
                  <a:moveTo>
                    <a:pt x="3842" y="0"/>
                  </a:moveTo>
                  <a:cubicBezTo>
                    <a:pt x="3842" y="2873"/>
                    <a:pt x="2299" y="5353"/>
                    <a:pt x="0" y="6684"/>
                  </a:cubicBezTo>
                  <a:cubicBezTo>
                    <a:pt x="1119" y="7319"/>
                    <a:pt x="2450" y="7743"/>
                    <a:pt x="3842" y="7743"/>
                  </a:cubicBezTo>
                  <a:cubicBezTo>
                    <a:pt x="5263" y="7743"/>
                    <a:pt x="6564" y="7380"/>
                    <a:pt x="7713" y="6684"/>
                  </a:cubicBezTo>
                  <a:cubicBezTo>
                    <a:pt x="5414" y="5353"/>
                    <a:pt x="3842" y="2873"/>
                    <a:pt x="38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8384952" y="1143798"/>
              <a:ext cx="327089" cy="568160"/>
            </a:xfrm>
            <a:custGeom>
              <a:avLst/>
              <a:gdLst/>
              <a:ahLst/>
              <a:cxnLst/>
              <a:rect l="l" t="t" r="r" b="b"/>
              <a:pathLst>
                <a:path w="7713" h="13400" extrusionOk="0">
                  <a:moveTo>
                    <a:pt x="3871" y="1"/>
                  </a:moveTo>
                  <a:cubicBezTo>
                    <a:pt x="1724" y="1"/>
                    <a:pt x="0" y="3025"/>
                    <a:pt x="0" y="6715"/>
                  </a:cubicBezTo>
                  <a:cubicBezTo>
                    <a:pt x="0" y="10405"/>
                    <a:pt x="1724" y="13399"/>
                    <a:pt x="3871" y="13399"/>
                  </a:cubicBezTo>
                  <a:cubicBezTo>
                    <a:pt x="5989" y="13399"/>
                    <a:pt x="7713" y="10405"/>
                    <a:pt x="7713" y="6715"/>
                  </a:cubicBezTo>
                  <a:cubicBezTo>
                    <a:pt x="7713" y="3025"/>
                    <a:pt x="5989" y="1"/>
                    <a:pt x="38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8127161" y="845009"/>
              <a:ext cx="1063283" cy="1169562"/>
            </a:xfrm>
            <a:custGeom>
              <a:avLst/>
              <a:gdLst/>
              <a:ahLst/>
              <a:cxnLst/>
              <a:rect l="l" t="t" r="r" b="b"/>
              <a:pathLst>
                <a:path w="25073" h="27584" extrusionOk="0">
                  <a:moveTo>
                    <a:pt x="13792" y="1"/>
                  </a:moveTo>
                  <a:cubicBezTo>
                    <a:pt x="6200" y="1"/>
                    <a:pt x="0" y="6201"/>
                    <a:pt x="0" y="13792"/>
                  </a:cubicBezTo>
                  <a:cubicBezTo>
                    <a:pt x="0" y="21384"/>
                    <a:pt x="6200" y="27584"/>
                    <a:pt x="13792" y="27584"/>
                  </a:cubicBezTo>
                  <a:cubicBezTo>
                    <a:pt x="18449" y="27554"/>
                    <a:pt x="22562" y="25255"/>
                    <a:pt x="25073" y="21747"/>
                  </a:cubicBezTo>
                  <a:cubicBezTo>
                    <a:pt x="23923" y="21686"/>
                    <a:pt x="22835" y="21384"/>
                    <a:pt x="21867" y="20930"/>
                  </a:cubicBezTo>
                  <a:cubicBezTo>
                    <a:pt x="19901" y="23168"/>
                    <a:pt x="17028" y="24559"/>
                    <a:pt x="13792" y="24559"/>
                  </a:cubicBezTo>
                  <a:cubicBezTo>
                    <a:pt x="7864" y="24559"/>
                    <a:pt x="3024" y="19720"/>
                    <a:pt x="3024" y="13792"/>
                  </a:cubicBezTo>
                  <a:cubicBezTo>
                    <a:pt x="3024" y="7864"/>
                    <a:pt x="7864" y="3025"/>
                    <a:pt x="13792" y="3025"/>
                  </a:cubicBezTo>
                  <a:cubicBezTo>
                    <a:pt x="17028" y="3025"/>
                    <a:pt x="19901" y="4417"/>
                    <a:pt x="21867" y="6655"/>
                  </a:cubicBezTo>
                  <a:cubicBezTo>
                    <a:pt x="22835" y="6171"/>
                    <a:pt x="23893" y="5899"/>
                    <a:pt x="25073" y="5868"/>
                  </a:cubicBezTo>
                  <a:cubicBezTo>
                    <a:pt x="22562" y="2330"/>
                    <a:pt x="18449" y="1"/>
                    <a:pt x="13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9126265" y="1347697"/>
              <a:ext cx="156526" cy="160484"/>
            </a:xfrm>
            <a:custGeom>
              <a:avLst/>
              <a:gdLst/>
              <a:ahLst/>
              <a:cxnLst/>
              <a:rect l="l" t="t" r="r" b="b"/>
              <a:pathLst>
                <a:path w="3691" h="3785" extrusionOk="0">
                  <a:moveTo>
                    <a:pt x="1845" y="1"/>
                  </a:moveTo>
                  <a:cubicBezTo>
                    <a:pt x="817" y="1"/>
                    <a:pt x="0" y="878"/>
                    <a:pt x="0" y="1906"/>
                  </a:cubicBezTo>
                  <a:cubicBezTo>
                    <a:pt x="0" y="2934"/>
                    <a:pt x="817" y="3781"/>
                    <a:pt x="1845" y="3781"/>
                  </a:cubicBezTo>
                  <a:cubicBezTo>
                    <a:pt x="1878" y="3783"/>
                    <a:pt x="1910" y="3784"/>
                    <a:pt x="1943" y="3784"/>
                  </a:cubicBezTo>
                  <a:cubicBezTo>
                    <a:pt x="2898" y="3784"/>
                    <a:pt x="3690" y="2930"/>
                    <a:pt x="3690" y="1906"/>
                  </a:cubicBezTo>
                  <a:cubicBezTo>
                    <a:pt x="3690" y="848"/>
                    <a:pt x="2874" y="1"/>
                    <a:pt x="1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8973643" y="1197687"/>
              <a:ext cx="232181" cy="464238"/>
            </a:xfrm>
            <a:custGeom>
              <a:avLst/>
              <a:gdLst/>
              <a:ahLst/>
              <a:cxnLst/>
              <a:rect l="l" t="t" r="r" b="b"/>
              <a:pathLst>
                <a:path w="5475" h="10949" extrusionOk="0">
                  <a:moveTo>
                    <a:pt x="5475" y="0"/>
                  </a:moveTo>
                  <a:cubicBezTo>
                    <a:pt x="2450" y="0"/>
                    <a:pt x="0" y="2450"/>
                    <a:pt x="0" y="5474"/>
                  </a:cubicBezTo>
                  <a:cubicBezTo>
                    <a:pt x="0" y="8499"/>
                    <a:pt x="2450" y="10949"/>
                    <a:pt x="5475" y="10949"/>
                  </a:cubicBezTo>
                  <a:lnTo>
                    <a:pt x="5475" y="9194"/>
                  </a:lnTo>
                  <a:cubicBezTo>
                    <a:pt x="3448" y="9194"/>
                    <a:pt x="1785" y="7531"/>
                    <a:pt x="1785" y="5474"/>
                  </a:cubicBezTo>
                  <a:cubicBezTo>
                    <a:pt x="1785" y="3448"/>
                    <a:pt x="3448" y="1785"/>
                    <a:pt x="5475" y="1785"/>
                  </a:cubicBezTo>
                  <a:lnTo>
                    <a:pt x="54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8620946" y="2145315"/>
              <a:ext cx="160343" cy="156498"/>
            </a:xfrm>
            <a:custGeom>
              <a:avLst/>
              <a:gdLst/>
              <a:ahLst/>
              <a:cxnLst/>
              <a:rect l="l" t="t" r="r" b="b"/>
              <a:pathLst>
                <a:path w="3781" h="3691" extrusionOk="0">
                  <a:moveTo>
                    <a:pt x="1906" y="1"/>
                  </a:moveTo>
                  <a:cubicBezTo>
                    <a:pt x="847" y="1"/>
                    <a:pt x="0" y="817"/>
                    <a:pt x="0" y="1846"/>
                  </a:cubicBezTo>
                  <a:cubicBezTo>
                    <a:pt x="0" y="2874"/>
                    <a:pt x="877" y="3691"/>
                    <a:pt x="1906" y="3691"/>
                  </a:cubicBezTo>
                  <a:cubicBezTo>
                    <a:pt x="2904" y="3691"/>
                    <a:pt x="3781" y="2874"/>
                    <a:pt x="3781" y="1846"/>
                  </a:cubicBezTo>
                  <a:cubicBezTo>
                    <a:pt x="3781" y="817"/>
                    <a:pt x="2904" y="1"/>
                    <a:pt x="1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8468324" y="2220998"/>
              <a:ext cx="465592" cy="233412"/>
            </a:xfrm>
            <a:custGeom>
              <a:avLst/>
              <a:gdLst/>
              <a:ahLst/>
              <a:cxnLst/>
              <a:rect l="l" t="t" r="r" b="b"/>
              <a:pathLst>
                <a:path w="10979" h="5505" extrusionOk="0">
                  <a:moveTo>
                    <a:pt x="0" y="0"/>
                  </a:moveTo>
                  <a:cubicBezTo>
                    <a:pt x="0" y="3055"/>
                    <a:pt x="2480" y="5505"/>
                    <a:pt x="5505" y="5505"/>
                  </a:cubicBezTo>
                  <a:cubicBezTo>
                    <a:pt x="8529" y="5505"/>
                    <a:pt x="10979" y="3055"/>
                    <a:pt x="10979" y="0"/>
                  </a:cubicBezTo>
                  <a:lnTo>
                    <a:pt x="9194" y="0"/>
                  </a:lnTo>
                  <a:cubicBezTo>
                    <a:pt x="9194" y="2057"/>
                    <a:pt x="7531" y="3720"/>
                    <a:pt x="5505" y="3720"/>
                  </a:cubicBezTo>
                  <a:cubicBezTo>
                    <a:pt x="3448" y="3720"/>
                    <a:pt x="1784" y="2057"/>
                    <a:pt x="17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8620946" y="2758283"/>
              <a:ext cx="160343" cy="157770"/>
            </a:xfrm>
            <a:custGeom>
              <a:avLst/>
              <a:gdLst/>
              <a:ahLst/>
              <a:cxnLst/>
              <a:rect l="l" t="t" r="r" b="b"/>
              <a:pathLst>
                <a:path w="3781" h="3721" extrusionOk="0">
                  <a:moveTo>
                    <a:pt x="1906" y="1"/>
                  </a:moveTo>
                  <a:cubicBezTo>
                    <a:pt x="877" y="1"/>
                    <a:pt x="0" y="848"/>
                    <a:pt x="0" y="1876"/>
                  </a:cubicBezTo>
                  <a:cubicBezTo>
                    <a:pt x="0" y="2874"/>
                    <a:pt x="877" y="3721"/>
                    <a:pt x="1906" y="3721"/>
                  </a:cubicBezTo>
                  <a:cubicBezTo>
                    <a:pt x="2904" y="3721"/>
                    <a:pt x="3781" y="2874"/>
                    <a:pt x="3781" y="1876"/>
                  </a:cubicBezTo>
                  <a:cubicBezTo>
                    <a:pt x="3781" y="848"/>
                    <a:pt x="2904" y="1"/>
                    <a:pt x="19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8468324" y="2606960"/>
              <a:ext cx="465592" cy="232182"/>
            </a:xfrm>
            <a:custGeom>
              <a:avLst/>
              <a:gdLst/>
              <a:ahLst/>
              <a:cxnLst/>
              <a:rect l="l" t="t" r="r" b="b"/>
              <a:pathLst>
                <a:path w="10979" h="5476" extrusionOk="0">
                  <a:moveTo>
                    <a:pt x="5505" y="1"/>
                  </a:moveTo>
                  <a:cubicBezTo>
                    <a:pt x="2480" y="1"/>
                    <a:pt x="0" y="2451"/>
                    <a:pt x="0" y="5475"/>
                  </a:cubicBezTo>
                  <a:lnTo>
                    <a:pt x="1784" y="5475"/>
                  </a:lnTo>
                  <a:cubicBezTo>
                    <a:pt x="1784" y="3418"/>
                    <a:pt x="3448" y="1755"/>
                    <a:pt x="5505" y="1755"/>
                  </a:cubicBezTo>
                  <a:cubicBezTo>
                    <a:pt x="7531" y="1755"/>
                    <a:pt x="9194" y="3418"/>
                    <a:pt x="9194" y="5475"/>
                  </a:cubicBezTo>
                  <a:lnTo>
                    <a:pt x="10979" y="5475"/>
                  </a:lnTo>
                  <a:cubicBezTo>
                    <a:pt x="10979" y="2451"/>
                    <a:pt x="8529" y="1"/>
                    <a:pt x="55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8637611" y="-78281"/>
              <a:ext cx="160343" cy="156498"/>
            </a:xfrm>
            <a:custGeom>
              <a:avLst/>
              <a:gdLst/>
              <a:ahLst/>
              <a:cxnLst/>
              <a:rect l="l" t="t" r="r" b="b"/>
              <a:pathLst>
                <a:path w="3781" h="3691" extrusionOk="0">
                  <a:moveTo>
                    <a:pt x="1875" y="1"/>
                  </a:moveTo>
                  <a:cubicBezTo>
                    <a:pt x="817" y="1"/>
                    <a:pt x="0" y="817"/>
                    <a:pt x="0" y="1846"/>
                  </a:cubicBezTo>
                  <a:cubicBezTo>
                    <a:pt x="0" y="2874"/>
                    <a:pt x="847" y="3691"/>
                    <a:pt x="1875" y="3691"/>
                  </a:cubicBezTo>
                  <a:cubicBezTo>
                    <a:pt x="2904" y="3691"/>
                    <a:pt x="3781" y="2874"/>
                    <a:pt x="3781" y="1846"/>
                  </a:cubicBezTo>
                  <a:cubicBezTo>
                    <a:pt x="3781" y="817"/>
                    <a:pt x="2904" y="1"/>
                    <a:pt x="1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8484989" y="-1326"/>
              <a:ext cx="464320" cy="232140"/>
            </a:xfrm>
            <a:custGeom>
              <a:avLst/>
              <a:gdLst/>
              <a:ahLst/>
              <a:cxnLst/>
              <a:rect l="l" t="t" r="r" b="b"/>
              <a:pathLst>
                <a:path w="10949" h="5475" extrusionOk="0">
                  <a:moveTo>
                    <a:pt x="0" y="1"/>
                  </a:moveTo>
                  <a:cubicBezTo>
                    <a:pt x="0" y="3025"/>
                    <a:pt x="2450" y="5475"/>
                    <a:pt x="5474" y="5475"/>
                  </a:cubicBezTo>
                  <a:cubicBezTo>
                    <a:pt x="8499" y="5475"/>
                    <a:pt x="10949" y="3025"/>
                    <a:pt x="10949" y="1"/>
                  </a:cubicBezTo>
                  <a:lnTo>
                    <a:pt x="9195" y="1"/>
                  </a:lnTo>
                  <a:cubicBezTo>
                    <a:pt x="9195" y="2027"/>
                    <a:pt x="7531" y="3690"/>
                    <a:pt x="5474" y="3690"/>
                  </a:cubicBezTo>
                  <a:cubicBezTo>
                    <a:pt x="3448" y="3690"/>
                    <a:pt x="1785" y="2027"/>
                    <a:pt x="17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8637611" y="535960"/>
              <a:ext cx="160343" cy="156498"/>
            </a:xfrm>
            <a:custGeom>
              <a:avLst/>
              <a:gdLst/>
              <a:ahLst/>
              <a:cxnLst/>
              <a:rect l="l" t="t" r="r" b="b"/>
              <a:pathLst>
                <a:path w="3781" h="3691" extrusionOk="0">
                  <a:moveTo>
                    <a:pt x="1875" y="1"/>
                  </a:moveTo>
                  <a:cubicBezTo>
                    <a:pt x="847" y="1"/>
                    <a:pt x="0" y="818"/>
                    <a:pt x="0" y="1846"/>
                  </a:cubicBezTo>
                  <a:cubicBezTo>
                    <a:pt x="0" y="2874"/>
                    <a:pt x="847" y="3691"/>
                    <a:pt x="1875" y="3691"/>
                  </a:cubicBezTo>
                  <a:cubicBezTo>
                    <a:pt x="2904" y="3691"/>
                    <a:pt x="3781" y="2904"/>
                    <a:pt x="3781" y="1846"/>
                  </a:cubicBezTo>
                  <a:cubicBezTo>
                    <a:pt x="3781" y="818"/>
                    <a:pt x="2904" y="1"/>
                    <a:pt x="1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8484989" y="384678"/>
              <a:ext cx="464320" cy="232140"/>
            </a:xfrm>
            <a:custGeom>
              <a:avLst/>
              <a:gdLst/>
              <a:ahLst/>
              <a:cxnLst/>
              <a:rect l="l" t="t" r="r" b="b"/>
              <a:pathLst>
                <a:path w="10949" h="5475" extrusionOk="0">
                  <a:moveTo>
                    <a:pt x="5474" y="0"/>
                  </a:moveTo>
                  <a:cubicBezTo>
                    <a:pt x="2450" y="0"/>
                    <a:pt x="0" y="2450"/>
                    <a:pt x="0" y="5474"/>
                  </a:cubicBezTo>
                  <a:lnTo>
                    <a:pt x="1785" y="5474"/>
                  </a:lnTo>
                  <a:cubicBezTo>
                    <a:pt x="1785" y="3448"/>
                    <a:pt x="3448" y="1785"/>
                    <a:pt x="5474" y="1785"/>
                  </a:cubicBezTo>
                  <a:cubicBezTo>
                    <a:pt x="7531" y="1785"/>
                    <a:pt x="9195" y="3448"/>
                    <a:pt x="9195" y="5474"/>
                  </a:cubicBezTo>
                  <a:lnTo>
                    <a:pt x="10949" y="5474"/>
                  </a:lnTo>
                  <a:cubicBezTo>
                    <a:pt x="10949" y="2450"/>
                    <a:pt x="8499" y="0"/>
                    <a:pt x="5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8549109" y="3334067"/>
              <a:ext cx="327089" cy="328346"/>
            </a:xfrm>
            <a:custGeom>
              <a:avLst/>
              <a:gdLst/>
              <a:ahLst/>
              <a:cxnLst/>
              <a:rect l="l" t="t" r="r" b="b"/>
              <a:pathLst>
                <a:path w="7713" h="7744" extrusionOk="0">
                  <a:moveTo>
                    <a:pt x="3842" y="0"/>
                  </a:moveTo>
                  <a:cubicBezTo>
                    <a:pt x="2450" y="0"/>
                    <a:pt x="1119" y="394"/>
                    <a:pt x="0" y="1059"/>
                  </a:cubicBezTo>
                  <a:cubicBezTo>
                    <a:pt x="2299" y="2390"/>
                    <a:pt x="3842" y="4870"/>
                    <a:pt x="3842" y="7743"/>
                  </a:cubicBezTo>
                  <a:cubicBezTo>
                    <a:pt x="3842" y="4870"/>
                    <a:pt x="5414" y="2390"/>
                    <a:pt x="7713" y="1059"/>
                  </a:cubicBezTo>
                  <a:cubicBezTo>
                    <a:pt x="6564" y="424"/>
                    <a:pt x="5263" y="0"/>
                    <a:pt x="3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8549109" y="3662366"/>
              <a:ext cx="327089" cy="329575"/>
            </a:xfrm>
            <a:custGeom>
              <a:avLst/>
              <a:gdLst/>
              <a:ahLst/>
              <a:cxnLst/>
              <a:rect l="l" t="t" r="r" b="b"/>
              <a:pathLst>
                <a:path w="7713" h="7773" extrusionOk="0">
                  <a:moveTo>
                    <a:pt x="3842" y="0"/>
                  </a:moveTo>
                  <a:cubicBezTo>
                    <a:pt x="3842" y="2873"/>
                    <a:pt x="2299" y="5384"/>
                    <a:pt x="0" y="6714"/>
                  </a:cubicBezTo>
                  <a:cubicBezTo>
                    <a:pt x="1119" y="7349"/>
                    <a:pt x="2450" y="7773"/>
                    <a:pt x="3842" y="7773"/>
                  </a:cubicBezTo>
                  <a:cubicBezTo>
                    <a:pt x="5263" y="7773"/>
                    <a:pt x="6564" y="7380"/>
                    <a:pt x="7713" y="6714"/>
                  </a:cubicBezTo>
                  <a:cubicBezTo>
                    <a:pt x="5414" y="5384"/>
                    <a:pt x="3842" y="2873"/>
                    <a:pt x="38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8384952" y="3378968"/>
              <a:ext cx="327089" cy="568118"/>
            </a:xfrm>
            <a:custGeom>
              <a:avLst/>
              <a:gdLst/>
              <a:ahLst/>
              <a:cxnLst/>
              <a:rect l="l" t="t" r="r" b="b"/>
              <a:pathLst>
                <a:path w="7713" h="13399" extrusionOk="0">
                  <a:moveTo>
                    <a:pt x="3871" y="0"/>
                  </a:moveTo>
                  <a:cubicBezTo>
                    <a:pt x="1724" y="0"/>
                    <a:pt x="0" y="2994"/>
                    <a:pt x="0" y="6684"/>
                  </a:cubicBezTo>
                  <a:cubicBezTo>
                    <a:pt x="0" y="10374"/>
                    <a:pt x="1724" y="13398"/>
                    <a:pt x="3871" y="13398"/>
                  </a:cubicBezTo>
                  <a:cubicBezTo>
                    <a:pt x="5989" y="13398"/>
                    <a:pt x="7713" y="10374"/>
                    <a:pt x="7713" y="6684"/>
                  </a:cubicBezTo>
                  <a:cubicBezTo>
                    <a:pt x="7713" y="2994"/>
                    <a:pt x="5989" y="0"/>
                    <a:pt x="38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8127161" y="3077593"/>
              <a:ext cx="1063283" cy="1170834"/>
            </a:xfrm>
            <a:custGeom>
              <a:avLst/>
              <a:gdLst/>
              <a:ahLst/>
              <a:cxnLst/>
              <a:rect l="l" t="t" r="r" b="b"/>
              <a:pathLst>
                <a:path w="25073" h="27614" extrusionOk="0">
                  <a:moveTo>
                    <a:pt x="13792" y="1"/>
                  </a:moveTo>
                  <a:cubicBezTo>
                    <a:pt x="6200" y="1"/>
                    <a:pt x="0" y="6201"/>
                    <a:pt x="0" y="13792"/>
                  </a:cubicBezTo>
                  <a:cubicBezTo>
                    <a:pt x="0" y="21414"/>
                    <a:pt x="6200" y="27614"/>
                    <a:pt x="13792" y="27614"/>
                  </a:cubicBezTo>
                  <a:cubicBezTo>
                    <a:pt x="18449" y="27614"/>
                    <a:pt x="22562" y="25285"/>
                    <a:pt x="25073" y="21746"/>
                  </a:cubicBezTo>
                  <a:cubicBezTo>
                    <a:pt x="23923" y="21716"/>
                    <a:pt x="22835" y="21414"/>
                    <a:pt x="21867" y="20960"/>
                  </a:cubicBezTo>
                  <a:cubicBezTo>
                    <a:pt x="19901" y="23168"/>
                    <a:pt x="17028" y="24589"/>
                    <a:pt x="13792" y="24589"/>
                  </a:cubicBezTo>
                  <a:cubicBezTo>
                    <a:pt x="7864" y="24589"/>
                    <a:pt x="3024" y="19750"/>
                    <a:pt x="3024" y="13792"/>
                  </a:cubicBezTo>
                  <a:cubicBezTo>
                    <a:pt x="3024" y="7864"/>
                    <a:pt x="7864" y="3025"/>
                    <a:pt x="13792" y="3025"/>
                  </a:cubicBezTo>
                  <a:cubicBezTo>
                    <a:pt x="17028" y="3025"/>
                    <a:pt x="19901" y="4416"/>
                    <a:pt x="21867" y="6654"/>
                  </a:cubicBezTo>
                  <a:cubicBezTo>
                    <a:pt x="22835" y="6170"/>
                    <a:pt x="23893" y="5898"/>
                    <a:pt x="25073" y="5868"/>
                  </a:cubicBezTo>
                  <a:cubicBezTo>
                    <a:pt x="22562" y="2360"/>
                    <a:pt x="18449" y="1"/>
                    <a:pt x="13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9126265" y="3582825"/>
              <a:ext cx="156526" cy="160399"/>
            </a:xfrm>
            <a:custGeom>
              <a:avLst/>
              <a:gdLst/>
              <a:ahLst/>
              <a:cxnLst/>
              <a:rect l="l" t="t" r="r" b="b"/>
              <a:pathLst>
                <a:path w="3691" h="3783" extrusionOk="0">
                  <a:moveTo>
                    <a:pt x="1845" y="1"/>
                  </a:moveTo>
                  <a:cubicBezTo>
                    <a:pt x="817" y="1"/>
                    <a:pt x="0" y="878"/>
                    <a:pt x="0" y="1876"/>
                  </a:cubicBezTo>
                  <a:cubicBezTo>
                    <a:pt x="0" y="2904"/>
                    <a:pt x="817" y="3781"/>
                    <a:pt x="1845" y="3781"/>
                  </a:cubicBezTo>
                  <a:cubicBezTo>
                    <a:pt x="1862" y="3782"/>
                    <a:pt x="1879" y="3782"/>
                    <a:pt x="1895" y="3782"/>
                  </a:cubicBezTo>
                  <a:cubicBezTo>
                    <a:pt x="2872" y="3782"/>
                    <a:pt x="3690" y="2917"/>
                    <a:pt x="3690" y="1876"/>
                  </a:cubicBezTo>
                  <a:cubicBezTo>
                    <a:pt x="3690" y="817"/>
                    <a:pt x="2874" y="1"/>
                    <a:pt x="1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8973643" y="3430229"/>
              <a:ext cx="232181" cy="465552"/>
            </a:xfrm>
            <a:custGeom>
              <a:avLst/>
              <a:gdLst/>
              <a:ahLst/>
              <a:cxnLst/>
              <a:rect l="l" t="t" r="r" b="b"/>
              <a:pathLst>
                <a:path w="5475" h="10980" extrusionOk="0">
                  <a:moveTo>
                    <a:pt x="5475" y="1"/>
                  </a:moveTo>
                  <a:cubicBezTo>
                    <a:pt x="2450" y="1"/>
                    <a:pt x="0" y="2451"/>
                    <a:pt x="0" y="5475"/>
                  </a:cubicBezTo>
                  <a:cubicBezTo>
                    <a:pt x="0" y="8499"/>
                    <a:pt x="2450" y="10980"/>
                    <a:pt x="5475" y="10980"/>
                  </a:cubicBezTo>
                  <a:lnTo>
                    <a:pt x="5475" y="9195"/>
                  </a:lnTo>
                  <a:cubicBezTo>
                    <a:pt x="3448" y="9195"/>
                    <a:pt x="1785" y="7532"/>
                    <a:pt x="1785" y="5475"/>
                  </a:cubicBezTo>
                  <a:cubicBezTo>
                    <a:pt x="1785" y="3449"/>
                    <a:pt x="3448" y="1785"/>
                    <a:pt x="5475" y="1785"/>
                  </a:cubicBezTo>
                  <a:lnTo>
                    <a:pt x="54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8637611" y="4390703"/>
              <a:ext cx="160343" cy="156498"/>
            </a:xfrm>
            <a:custGeom>
              <a:avLst/>
              <a:gdLst/>
              <a:ahLst/>
              <a:cxnLst/>
              <a:rect l="l" t="t" r="r" b="b"/>
              <a:pathLst>
                <a:path w="3781" h="3691" extrusionOk="0">
                  <a:moveTo>
                    <a:pt x="1875" y="1"/>
                  </a:moveTo>
                  <a:cubicBezTo>
                    <a:pt x="817" y="1"/>
                    <a:pt x="0" y="818"/>
                    <a:pt x="0" y="1846"/>
                  </a:cubicBezTo>
                  <a:cubicBezTo>
                    <a:pt x="0" y="2874"/>
                    <a:pt x="847" y="3691"/>
                    <a:pt x="1875" y="3691"/>
                  </a:cubicBezTo>
                  <a:cubicBezTo>
                    <a:pt x="2904" y="3691"/>
                    <a:pt x="3781" y="2874"/>
                    <a:pt x="3781" y="1846"/>
                  </a:cubicBezTo>
                  <a:cubicBezTo>
                    <a:pt x="3781" y="818"/>
                    <a:pt x="2904" y="1"/>
                    <a:pt x="1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8484989" y="4467658"/>
              <a:ext cx="464320" cy="232140"/>
            </a:xfrm>
            <a:custGeom>
              <a:avLst/>
              <a:gdLst/>
              <a:ahLst/>
              <a:cxnLst/>
              <a:rect l="l" t="t" r="r" b="b"/>
              <a:pathLst>
                <a:path w="10949" h="5475" extrusionOk="0">
                  <a:moveTo>
                    <a:pt x="0" y="1"/>
                  </a:moveTo>
                  <a:cubicBezTo>
                    <a:pt x="0" y="3025"/>
                    <a:pt x="2450" y="5475"/>
                    <a:pt x="5474" y="5475"/>
                  </a:cubicBezTo>
                  <a:cubicBezTo>
                    <a:pt x="8499" y="5475"/>
                    <a:pt x="10949" y="3025"/>
                    <a:pt x="10949" y="1"/>
                  </a:cubicBezTo>
                  <a:lnTo>
                    <a:pt x="9195" y="1"/>
                  </a:lnTo>
                  <a:cubicBezTo>
                    <a:pt x="9195" y="2027"/>
                    <a:pt x="7531" y="3690"/>
                    <a:pt x="5474" y="3690"/>
                  </a:cubicBezTo>
                  <a:cubicBezTo>
                    <a:pt x="3448" y="3690"/>
                    <a:pt x="1785" y="2027"/>
                    <a:pt x="17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8637611" y="5004986"/>
              <a:ext cx="160343" cy="156456"/>
            </a:xfrm>
            <a:custGeom>
              <a:avLst/>
              <a:gdLst/>
              <a:ahLst/>
              <a:cxnLst/>
              <a:rect l="l" t="t" r="r" b="b"/>
              <a:pathLst>
                <a:path w="3781" h="3690" extrusionOk="0">
                  <a:moveTo>
                    <a:pt x="1875" y="0"/>
                  </a:moveTo>
                  <a:cubicBezTo>
                    <a:pt x="847" y="0"/>
                    <a:pt x="0" y="817"/>
                    <a:pt x="0" y="1845"/>
                  </a:cubicBezTo>
                  <a:cubicBezTo>
                    <a:pt x="0" y="2873"/>
                    <a:pt x="847" y="3690"/>
                    <a:pt x="1875" y="3690"/>
                  </a:cubicBezTo>
                  <a:cubicBezTo>
                    <a:pt x="2904" y="3690"/>
                    <a:pt x="3781" y="2873"/>
                    <a:pt x="3781" y="1845"/>
                  </a:cubicBezTo>
                  <a:cubicBezTo>
                    <a:pt x="3781" y="817"/>
                    <a:pt x="2904" y="0"/>
                    <a:pt x="18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8484989" y="4852348"/>
              <a:ext cx="464320" cy="232182"/>
            </a:xfrm>
            <a:custGeom>
              <a:avLst/>
              <a:gdLst/>
              <a:ahLst/>
              <a:cxnLst/>
              <a:rect l="l" t="t" r="r" b="b"/>
              <a:pathLst>
                <a:path w="10949" h="5476" extrusionOk="0">
                  <a:moveTo>
                    <a:pt x="5474" y="1"/>
                  </a:moveTo>
                  <a:cubicBezTo>
                    <a:pt x="2450" y="1"/>
                    <a:pt x="0" y="2451"/>
                    <a:pt x="0" y="5475"/>
                  </a:cubicBezTo>
                  <a:lnTo>
                    <a:pt x="1785" y="5475"/>
                  </a:lnTo>
                  <a:cubicBezTo>
                    <a:pt x="1785" y="3449"/>
                    <a:pt x="3448" y="1785"/>
                    <a:pt x="5474" y="1785"/>
                  </a:cubicBezTo>
                  <a:cubicBezTo>
                    <a:pt x="7531" y="1785"/>
                    <a:pt x="9195" y="3449"/>
                    <a:pt x="9195" y="5475"/>
                  </a:cubicBezTo>
                  <a:lnTo>
                    <a:pt x="10949" y="5475"/>
                  </a:lnTo>
                  <a:cubicBezTo>
                    <a:pt x="10949" y="2451"/>
                    <a:pt x="8499" y="1"/>
                    <a:pt x="5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4"/>
          <p:cNvSpPr/>
          <p:nvPr/>
        </p:nvSpPr>
        <p:spPr>
          <a:xfrm>
            <a:off x="720000" y="-75"/>
            <a:ext cx="770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title"/>
          </p:nvPr>
        </p:nvSpPr>
        <p:spPr>
          <a:xfrm>
            <a:off x="1080000" y="540000"/>
            <a:ext cx="6984000" cy="69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"/>
          <p:cNvSpPr txBox="1">
            <a:spLocks noGrp="1"/>
          </p:cNvSpPr>
          <p:nvPr>
            <p:ph type="body" idx="1"/>
          </p:nvPr>
        </p:nvSpPr>
        <p:spPr>
          <a:xfrm>
            <a:off x="1080000" y="1238400"/>
            <a:ext cx="6984000" cy="336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AutoNum type="alphaLcPeriod"/>
              <a:defRPr/>
            </a:lvl2pPr>
            <a:lvl3pPr marL="1371600" lvl="2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AutoNum type="romanLcPeriod"/>
              <a:defRPr/>
            </a:lvl3pPr>
            <a:lvl4pPr marL="1828800" lvl="3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  <a:defRPr/>
            </a:lvl4pPr>
            <a:lvl5pPr marL="2286000" lvl="4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AutoNum type="alphaLcPeriod"/>
              <a:defRPr/>
            </a:lvl5pPr>
            <a:lvl6pPr marL="2743200" lvl="5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AutoNum type="romanLcPeriod"/>
              <a:defRPr/>
            </a:lvl6pPr>
            <a:lvl7pPr marL="3200400" lvl="6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3657600" lvl="7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AutoNum type="alphaLcPeriod"/>
              <a:defRPr/>
            </a:lvl8pPr>
            <a:lvl9pPr marL="4114800" lvl="8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5"/>
          <p:cNvGrpSpPr/>
          <p:nvPr/>
        </p:nvGrpSpPr>
        <p:grpSpPr>
          <a:xfrm>
            <a:off x="5045873" y="-282137"/>
            <a:ext cx="4307661" cy="5707775"/>
            <a:chOff x="5045873" y="-282137"/>
            <a:chExt cx="4307661" cy="5707775"/>
          </a:xfrm>
        </p:grpSpPr>
        <p:grpSp>
          <p:nvGrpSpPr>
            <p:cNvPr id="203" name="Google Shape;203;p5"/>
            <p:cNvGrpSpPr/>
            <p:nvPr/>
          </p:nvGrpSpPr>
          <p:grpSpPr>
            <a:xfrm>
              <a:off x="8197904" y="-48769"/>
              <a:ext cx="1155630" cy="5239723"/>
              <a:chOff x="8127161" y="-78281"/>
              <a:chExt cx="1155630" cy="5239723"/>
            </a:xfrm>
          </p:grpSpPr>
          <p:sp>
            <p:nvSpPr>
              <p:cNvPr id="204" name="Google Shape;204;p5"/>
              <p:cNvSpPr/>
              <p:nvPr/>
            </p:nvSpPr>
            <p:spPr>
              <a:xfrm>
                <a:off x="8549109" y="1100211"/>
                <a:ext cx="327089" cy="328346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7744" extrusionOk="0">
                    <a:moveTo>
                      <a:pt x="3842" y="1"/>
                    </a:moveTo>
                    <a:cubicBezTo>
                      <a:pt x="2450" y="1"/>
                      <a:pt x="1119" y="363"/>
                      <a:pt x="0" y="1059"/>
                    </a:cubicBezTo>
                    <a:cubicBezTo>
                      <a:pt x="2299" y="2420"/>
                      <a:pt x="3842" y="4900"/>
                      <a:pt x="3842" y="7743"/>
                    </a:cubicBezTo>
                    <a:cubicBezTo>
                      <a:pt x="3842" y="4870"/>
                      <a:pt x="5414" y="2360"/>
                      <a:pt x="7713" y="1059"/>
                    </a:cubicBezTo>
                    <a:cubicBezTo>
                      <a:pt x="6564" y="394"/>
                      <a:pt x="5263" y="1"/>
                      <a:pt x="38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5"/>
              <p:cNvSpPr/>
              <p:nvPr/>
            </p:nvSpPr>
            <p:spPr>
              <a:xfrm>
                <a:off x="8549109" y="1428510"/>
                <a:ext cx="327089" cy="328303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7743" extrusionOk="0">
                    <a:moveTo>
                      <a:pt x="3842" y="0"/>
                    </a:moveTo>
                    <a:cubicBezTo>
                      <a:pt x="3842" y="2873"/>
                      <a:pt x="2299" y="5353"/>
                      <a:pt x="0" y="6684"/>
                    </a:cubicBezTo>
                    <a:cubicBezTo>
                      <a:pt x="1119" y="7319"/>
                      <a:pt x="2450" y="7743"/>
                      <a:pt x="3842" y="7743"/>
                    </a:cubicBezTo>
                    <a:cubicBezTo>
                      <a:pt x="5263" y="7743"/>
                      <a:pt x="6564" y="7380"/>
                      <a:pt x="7713" y="6684"/>
                    </a:cubicBezTo>
                    <a:cubicBezTo>
                      <a:pt x="5414" y="5353"/>
                      <a:pt x="3842" y="2873"/>
                      <a:pt x="38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>
                <a:off x="8384952" y="1143798"/>
                <a:ext cx="327089" cy="568160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3400" extrusionOk="0">
                    <a:moveTo>
                      <a:pt x="3871" y="1"/>
                    </a:moveTo>
                    <a:cubicBezTo>
                      <a:pt x="1724" y="1"/>
                      <a:pt x="0" y="3025"/>
                      <a:pt x="0" y="6715"/>
                    </a:cubicBezTo>
                    <a:cubicBezTo>
                      <a:pt x="0" y="10405"/>
                      <a:pt x="1724" y="13399"/>
                      <a:pt x="3871" y="13399"/>
                    </a:cubicBezTo>
                    <a:cubicBezTo>
                      <a:pt x="5989" y="13399"/>
                      <a:pt x="7713" y="10405"/>
                      <a:pt x="7713" y="6715"/>
                    </a:cubicBezTo>
                    <a:cubicBezTo>
                      <a:pt x="7713" y="3025"/>
                      <a:pt x="5989" y="1"/>
                      <a:pt x="3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>
                <a:off x="8127161" y="845009"/>
                <a:ext cx="1063283" cy="1169562"/>
              </a:xfrm>
              <a:custGeom>
                <a:avLst/>
                <a:gdLst/>
                <a:ahLst/>
                <a:cxnLst/>
                <a:rect l="l" t="t" r="r" b="b"/>
                <a:pathLst>
                  <a:path w="25073" h="27584" extrusionOk="0">
                    <a:moveTo>
                      <a:pt x="13792" y="1"/>
                    </a:moveTo>
                    <a:cubicBezTo>
                      <a:pt x="6200" y="1"/>
                      <a:pt x="0" y="6201"/>
                      <a:pt x="0" y="13792"/>
                    </a:cubicBezTo>
                    <a:cubicBezTo>
                      <a:pt x="0" y="21384"/>
                      <a:pt x="6200" y="27584"/>
                      <a:pt x="13792" y="27584"/>
                    </a:cubicBezTo>
                    <a:cubicBezTo>
                      <a:pt x="18449" y="27554"/>
                      <a:pt x="22562" y="25255"/>
                      <a:pt x="25073" y="21747"/>
                    </a:cubicBezTo>
                    <a:cubicBezTo>
                      <a:pt x="23923" y="21686"/>
                      <a:pt x="22835" y="21384"/>
                      <a:pt x="21867" y="20930"/>
                    </a:cubicBezTo>
                    <a:cubicBezTo>
                      <a:pt x="19901" y="23168"/>
                      <a:pt x="17028" y="24559"/>
                      <a:pt x="13792" y="24559"/>
                    </a:cubicBezTo>
                    <a:cubicBezTo>
                      <a:pt x="7864" y="24559"/>
                      <a:pt x="3024" y="19720"/>
                      <a:pt x="3024" y="13792"/>
                    </a:cubicBezTo>
                    <a:cubicBezTo>
                      <a:pt x="3024" y="7864"/>
                      <a:pt x="7864" y="3025"/>
                      <a:pt x="13792" y="3025"/>
                    </a:cubicBezTo>
                    <a:cubicBezTo>
                      <a:pt x="17028" y="3025"/>
                      <a:pt x="19901" y="4417"/>
                      <a:pt x="21867" y="6655"/>
                    </a:cubicBezTo>
                    <a:cubicBezTo>
                      <a:pt x="22835" y="6171"/>
                      <a:pt x="23893" y="5899"/>
                      <a:pt x="25073" y="5868"/>
                    </a:cubicBezTo>
                    <a:cubicBezTo>
                      <a:pt x="22562" y="2330"/>
                      <a:pt x="18449" y="1"/>
                      <a:pt x="13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5"/>
              <p:cNvSpPr/>
              <p:nvPr/>
            </p:nvSpPr>
            <p:spPr>
              <a:xfrm>
                <a:off x="9126265" y="1347697"/>
                <a:ext cx="156526" cy="160484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3785" extrusionOk="0">
                    <a:moveTo>
                      <a:pt x="1845" y="1"/>
                    </a:moveTo>
                    <a:cubicBezTo>
                      <a:pt x="817" y="1"/>
                      <a:pt x="0" y="878"/>
                      <a:pt x="0" y="1906"/>
                    </a:cubicBezTo>
                    <a:cubicBezTo>
                      <a:pt x="0" y="2934"/>
                      <a:pt x="817" y="3781"/>
                      <a:pt x="1845" y="3781"/>
                    </a:cubicBezTo>
                    <a:cubicBezTo>
                      <a:pt x="1878" y="3783"/>
                      <a:pt x="1910" y="3784"/>
                      <a:pt x="1943" y="3784"/>
                    </a:cubicBezTo>
                    <a:cubicBezTo>
                      <a:pt x="2898" y="3784"/>
                      <a:pt x="3690" y="2930"/>
                      <a:pt x="3690" y="1906"/>
                    </a:cubicBezTo>
                    <a:cubicBezTo>
                      <a:pt x="3690" y="848"/>
                      <a:pt x="2874" y="1"/>
                      <a:pt x="18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5"/>
              <p:cNvSpPr/>
              <p:nvPr/>
            </p:nvSpPr>
            <p:spPr>
              <a:xfrm>
                <a:off x="8973643" y="1197687"/>
                <a:ext cx="232181" cy="464238"/>
              </a:xfrm>
              <a:custGeom>
                <a:avLst/>
                <a:gdLst/>
                <a:ahLst/>
                <a:cxnLst/>
                <a:rect l="l" t="t" r="r" b="b"/>
                <a:pathLst>
                  <a:path w="5475" h="10949" extrusionOk="0">
                    <a:moveTo>
                      <a:pt x="5475" y="0"/>
                    </a:moveTo>
                    <a:cubicBezTo>
                      <a:pt x="2450" y="0"/>
                      <a:pt x="0" y="2450"/>
                      <a:pt x="0" y="5474"/>
                    </a:cubicBezTo>
                    <a:cubicBezTo>
                      <a:pt x="0" y="8499"/>
                      <a:pt x="2450" y="10949"/>
                      <a:pt x="5475" y="10949"/>
                    </a:cubicBezTo>
                    <a:lnTo>
                      <a:pt x="5475" y="9194"/>
                    </a:lnTo>
                    <a:cubicBezTo>
                      <a:pt x="3448" y="9194"/>
                      <a:pt x="1785" y="7531"/>
                      <a:pt x="1785" y="5474"/>
                    </a:cubicBezTo>
                    <a:cubicBezTo>
                      <a:pt x="1785" y="3448"/>
                      <a:pt x="3448" y="1785"/>
                      <a:pt x="5475" y="1785"/>
                    </a:cubicBezTo>
                    <a:lnTo>
                      <a:pt x="547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>
                <a:off x="8620946" y="2145315"/>
                <a:ext cx="160343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691" extrusionOk="0">
                    <a:moveTo>
                      <a:pt x="1906" y="1"/>
                    </a:moveTo>
                    <a:cubicBezTo>
                      <a:pt x="847" y="1"/>
                      <a:pt x="0" y="817"/>
                      <a:pt x="0" y="1846"/>
                    </a:cubicBezTo>
                    <a:cubicBezTo>
                      <a:pt x="0" y="2874"/>
                      <a:pt x="877" y="3691"/>
                      <a:pt x="1906" y="3691"/>
                    </a:cubicBezTo>
                    <a:cubicBezTo>
                      <a:pt x="2904" y="3691"/>
                      <a:pt x="3781" y="2874"/>
                      <a:pt x="3781" y="1846"/>
                    </a:cubicBezTo>
                    <a:cubicBezTo>
                      <a:pt x="3781" y="817"/>
                      <a:pt x="2904" y="1"/>
                      <a:pt x="19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5"/>
              <p:cNvSpPr/>
              <p:nvPr/>
            </p:nvSpPr>
            <p:spPr>
              <a:xfrm>
                <a:off x="8468324" y="2220998"/>
                <a:ext cx="465592" cy="233412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505" extrusionOk="0">
                    <a:moveTo>
                      <a:pt x="0" y="0"/>
                    </a:moveTo>
                    <a:cubicBezTo>
                      <a:pt x="0" y="3055"/>
                      <a:pt x="2480" y="5505"/>
                      <a:pt x="5505" y="5505"/>
                    </a:cubicBezTo>
                    <a:cubicBezTo>
                      <a:pt x="8529" y="5505"/>
                      <a:pt x="10979" y="3055"/>
                      <a:pt x="10979" y="0"/>
                    </a:cubicBezTo>
                    <a:lnTo>
                      <a:pt x="9194" y="0"/>
                    </a:lnTo>
                    <a:cubicBezTo>
                      <a:pt x="9194" y="2057"/>
                      <a:pt x="7531" y="3720"/>
                      <a:pt x="5505" y="3720"/>
                    </a:cubicBezTo>
                    <a:cubicBezTo>
                      <a:pt x="3448" y="3720"/>
                      <a:pt x="1784" y="2057"/>
                      <a:pt x="17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5"/>
              <p:cNvSpPr/>
              <p:nvPr/>
            </p:nvSpPr>
            <p:spPr>
              <a:xfrm>
                <a:off x="8620946" y="2758283"/>
                <a:ext cx="160343" cy="157770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721" extrusionOk="0">
                    <a:moveTo>
                      <a:pt x="1906" y="1"/>
                    </a:moveTo>
                    <a:cubicBezTo>
                      <a:pt x="877" y="1"/>
                      <a:pt x="0" y="848"/>
                      <a:pt x="0" y="1876"/>
                    </a:cubicBezTo>
                    <a:cubicBezTo>
                      <a:pt x="0" y="2874"/>
                      <a:pt x="877" y="3721"/>
                      <a:pt x="1906" y="3721"/>
                    </a:cubicBezTo>
                    <a:cubicBezTo>
                      <a:pt x="2904" y="3721"/>
                      <a:pt x="3781" y="2874"/>
                      <a:pt x="3781" y="1876"/>
                    </a:cubicBezTo>
                    <a:cubicBezTo>
                      <a:pt x="3781" y="848"/>
                      <a:pt x="2904" y="1"/>
                      <a:pt x="19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5"/>
              <p:cNvSpPr/>
              <p:nvPr/>
            </p:nvSpPr>
            <p:spPr>
              <a:xfrm>
                <a:off x="8468324" y="2606960"/>
                <a:ext cx="465592" cy="232182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476" extrusionOk="0">
                    <a:moveTo>
                      <a:pt x="5505" y="1"/>
                    </a:moveTo>
                    <a:cubicBezTo>
                      <a:pt x="2480" y="1"/>
                      <a:pt x="0" y="2451"/>
                      <a:pt x="0" y="5475"/>
                    </a:cubicBezTo>
                    <a:lnTo>
                      <a:pt x="1784" y="5475"/>
                    </a:lnTo>
                    <a:cubicBezTo>
                      <a:pt x="1784" y="3418"/>
                      <a:pt x="3448" y="1755"/>
                      <a:pt x="5505" y="1755"/>
                    </a:cubicBezTo>
                    <a:cubicBezTo>
                      <a:pt x="7531" y="1755"/>
                      <a:pt x="9194" y="3418"/>
                      <a:pt x="9194" y="5475"/>
                    </a:cubicBezTo>
                    <a:lnTo>
                      <a:pt x="10979" y="5475"/>
                    </a:lnTo>
                    <a:cubicBezTo>
                      <a:pt x="10979" y="2451"/>
                      <a:pt x="8529" y="1"/>
                      <a:pt x="55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5"/>
              <p:cNvSpPr/>
              <p:nvPr/>
            </p:nvSpPr>
            <p:spPr>
              <a:xfrm>
                <a:off x="8637611" y="-78281"/>
                <a:ext cx="160343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691" extrusionOk="0">
                    <a:moveTo>
                      <a:pt x="1875" y="1"/>
                    </a:moveTo>
                    <a:cubicBezTo>
                      <a:pt x="817" y="1"/>
                      <a:pt x="0" y="817"/>
                      <a:pt x="0" y="1846"/>
                    </a:cubicBezTo>
                    <a:cubicBezTo>
                      <a:pt x="0" y="2874"/>
                      <a:pt x="847" y="3691"/>
                      <a:pt x="1875" y="3691"/>
                    </a:cubicBezTo>
                    <a:cubicBezTo>
                      <a:pt x="2904" y="3691"/>
                      <a:pt x="3781" y="2874"/>
                      <a:pt x="3781" y="1846"/>
                    </a:cubicBezTo>
                    <a:cubicBezTo>
                      <a:pt x="3781" y="817"/>
                      <a:pt x="2904" y="1"/>
                      <a:pt x="1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8484989" y="-1326"/>
                <a:ext cx="464320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49" h="5475" extrusionOk="0">
                    <a:moveTo>
                      <a:pt x="0" y="1"/>
                    </a:moveTo>
                    <a:cubicBezTo>
                      <a:pt x="0" y="3025"/>
                      <a:pt x="2450" y="5475"/>
                      <a:pt x="5474" y="5475"/>
                    </a:cubicBezTo>
                    <a:cubicBezTo>
                      <a:pt x="8499" y="5475"/>
                      <a:pt x="10949" y="3025"/>
                      <a:pt x="10949" y="1"/>
                    </a:cubicBezTo>
                    <a:lnTo>
                      <a:pt x="9195" y="1"/>
                    </a:lnTo>
                    <a:cubicBezTo>
                      <a:pt x="9195" y="2027"/>
                      <a:pt x="7531" y="3690"/>
                      <a:pt x="5474" y="3690"/>
                    </a:cubicBezTo>
                    <a:cubicBezTo>
                      <a:pt x="3448" y="3690"/>
                      <a:pt x="1785" y="2027"/>
                      <a:pt x="17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8637611" y="535960"/>
                <a:ext cx="160343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691" extrusionOk="0">
                    <a:moveTo>
                      <a:pt x="1875" y="1"/>
                    </a:moveTo>
                    <a:cubicBezTo>
                      <a:pt x="847" y="1"/>
                      <a:pt x="0" y="818"/>
                      <a:pt x="0" y="1846"/>
                    </a:cubicBezTo>
                    <a:cubicBezTo>
                      <a:pt x="0" y="2874"/>
                      <a:pt x="847" y="3691"/>
                      <a:pt x="1875" y="3691"/>
                    </a:cubicBezTo>
                    <a:cubicBezTo>
                      <a:pt x="2904" y="3691"/>
                      <a:pt x="3781" y="2904"/>
                      <a:pt x="3781" y="1846"/>
                    </a:cubicBezTo>
                    <a:cubicBezTo>
                      <a:pt x="3781" y="818"/>
                      <a:pt x="2904" y="1"/>
                      <a:pt x="18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8484989" y="384678"/>
                <a:ext cx="464320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49" h="5475" extrusionOk="0">
                    <a:moveTo>
                      <a:pt x="5474" y="0"/>
                    </a:moveTo>
                    <a:cubicBezTo>
                      <a:pt x="2450" y="0"/>
                      <a:pt x="0" y="2450"/>
                      <a:pt x="0" y="5474"/>
                    </a:cubicBezTo>
                    <a:lnTo>
                      <a:pt x="1785" y="5474"/>
                    </a:lnTo>
                    <a:cubicBezTo>
                      <a:pt x="1785" y="3448"/>
                      <a:pt x="3448" y="1785"/>
                      <a:pt x="5474" y="1785"/>
                    </a:cubicBezTo>
                    <a:cubicBezTo>
                      <a:pt x="7531" y="1785"/>
                      <a:pt x="9195" y="3448"/>
                      <a:pt x="9195" y="5474"/>
                    </a:cubicBezTo>
                    <a:lnTo>
                      <a:pt x="10949" y="5474"/>
                    </a:lnTo>
                    <a:cubicBezTo>
                      <a:pt x="10949" y="2450"/>
                      <a:pt x="8499" y="0"/>
                      <a:pt x="54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8549109" y="3334067"/>
                <a:ext cx="327089" cy="328346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7744" extrusionOk="0">
                    <a:moveTo>
                      <a:pt x="3842" y="0"/>
                    </a:moveTo>
                    <a:cubicBezTo>
                      <a:pt x="2450" y="0"/>
                      <a:pt x="1119" y="394"/>
                      <a:pt x="0" y="1059"/>
                    </a:cubicBezTo>
                    <a:cubicBezTo>
                      <a:pt x="2299" y="2390"/>
                      <a:pt x="3842" y="4870"/>
                      <a:pt x="3842" y="7743"/>
                    </a:cubicBezTo>
                    <a:cubicBezTo>
                      <a:pt x="3842" y="4870"/>
                      <a:pt x="5414" y="2390"/>
                      <a:pt x="7713" y="1059"/>
                    </a:cubicBezTo>
                    <a:cubicBezTo>
                      <a:pt x="6564" y="424"/>
                      <a:pt x="5263" y="0"/>
                      <a:pt x="38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8549109" y="3662366"/>
                <a:ext cx="327089" cy="329575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7773" extrusionOk="0">
                    <a:moveTo>
                      <a:pt x="3842" y="0"/>
                    </a:moveTo>
                    <a:cubicBezTo>
                      <a:pt x="3842" y="2873"/>
                      <a:pt x="2299" y="5384"/>
                      <a:pt x="0" y="6714"/>
                    </a:cubicBezTo>
                    <a:cubicBezTo>
                      <a:pt x="1119" y="7349"/>
                      <a:pt x="2450" y="7773"/>
                      <a:pt x="3842" y="7773"/>
                    </a:cubicBezTo>
                    <a:cubicBezTo>
                      <a:pt x="5263" y="7773"/>
                      <a:pt x="6564" y="7380"/>
                      <a:pt x="7713" y="6714"/>
                    </a:cubicBezTo>
                    <a:cubicBezTo>
                      <a:pt x="5414" y="5384"/>
                      <a:pt x="3842" y="2873"/>
                      <a:pt x="38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8384952" y="3378968"/>
                <a:ext cx="327089" cy="568118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3399" extrusionOk="0">
                    <a:moveTo>
                      <a:pt x="3871" y="0"/>
                    </a:moveTo>
                    <a:cubicBezTo>
                      <a:pt x="1724" y="0"/>
                      <a:pt x="0" y="2994"/>
                      <a:pt x="0" y="6684"/>
                    </a:cubicBezTo>
                    <a:cubicBezTo>
                      <a:pt x="0" y="10374"/>
                      <a:pt x="1724" y="13398"/>
                      <a:pt x="3871" y="13398"/>
                    </a:cubicBezTo>
                    <a:cubicBezTo>
                      <a:pt x="5989" y="13398"/>
                      <a:pt x="7713" y="10374"/>
                      <a:pt x="7713" y="6684"/>
                    </a:cubicBezTo>
                    <a:cubicBezTo>
                      <a:pt x="7713" y="2994"/>
                      <a:pt x="5989" y="0"/>
                      <a:pt x="38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>
                <a:off x="8127161" y="3077593"/>
                <a:ext cx="1063283" cy="1170834"/>
              </a:xfrm>
              <a:custGeom>
                <a:avLst/>
                <a:gdLst/>
                <a:ahLst/>
                <a:cxnLst/>
                <a:rect l="l" t="t" r="r" b="b"/>
                <a:pathLst>
                  <a:path w="25073" h="27614" extrusionOk="0">
                    <a:moveTo>
                      <a:pt x="13792" y="1"/>
                    </a:moveTo>
                    <a:cubicBezTo>
                      <a:pt x="6200" y="1"/>
                      <a:pt x="0" y="6201"/>
                      <a:pt x="0" y="13792"/>
                    </a:cubicBezTo>
                    <a:cubicBezTo>
                      <a:pt x="0" y="21414"/>
                      <a:pt x="6200" y="27614"/>
                      <a:pt x="13792" y="27614"/>
                    </a:cubicBezTo>
                    <a:cubicBezTo>
                      <a:pt x="18449" y="27614"/>
                      <a:pt x="22562" y="25285"/>
                      <a:pt x="25073" y="21746"/>
                    </a:cubicBezTo>
                    <a:cubicBezTo>
                      <a:pt x="23923" y="21716"/>
                      <a:pt x="22835" y="21414"/>
                      <a:pt x="21867" y="20960"/>
                    </a:cubicBezTo>
                    <a:cubicBezTo>
                      <a:pt x="19901" y="23168"/>
                      <a:pt x="17028" y="24589"/>
                      <a:pt x="13792" y="24589"/>
                    </a:cubicBezTo>
                    <a:cubicBezTo>
                      <a:pt x="7864" y="24589"/>
                      <a:pt x="3024" y="19750"/>
                      <a:pt x="3024" y="13792"/>
                    </a:cubicBezTo>
                    <a:cubicBezTo>
                      <a:pt x="3024" y="7864"/>
                      <a:pt x="7864" y="3025"/>
                      <a:pt x="13792" y="3025"/>
                    </a:cubicBezTo>
                    <a:cubicBezTo>
                      <a:pt x="17028" y="3025"/>
                      <a:pt x="19901" y="4416"/>
                      <a:pt x="21867" y="6654"/>
                    </a:cubicBezTo>
                    <a:cubicBezTo>
                      <a:pt x="22835" y="6170"/>
                      <a:pt x="23893" y="5898"/>
                      <a:pt x="25073" y="5868"/>
                    </a:cubicBezTo>
                    <a:cubicBezTo>
                      <a:pt x="22562" y="2360"/>
                      <a:pt x="18449" y="1"/>
                      <a:pt x="13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9126265" y="3582825"/>
                <a:ext cx="156526" cy="160399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3783" extrusionOk="0">
                    <a:moveTo>
                      <a:pt x="1845" y="1"/>
                    </a:moveTo>
                    <a:cubicBezTo>
                      <a:pt x="817" y="1"/>
                      <a:pt x="0" y="878"/>
                      <a:pt x="0" y="1876"/>
                    </a:cubicBezTo>
                    <a:cubicBezTo>
                      <a:pt x="0" y="2904"/>
                      <a:pt x="817" y="3781"/>
                      <a:pt x="1845" y="3781"/>
                    </a:cubicBezTo>
                    <a:cubicBezTo>
                      <a:pt x="1862" y="3782"/>
                      <a:pt x="1879" y="3782"/>
                      <a:pt x="1895" y="3782"/>
                    </a:cubicBezTo>
                    <a:cubicBezTo>
                      <a:pt x="2872" y="3782"/>
                      <a:pt x="3690" y="2917"/>
                      <a:pt x="3690" y="1876"/>
                    </a:cubicBezTo>
                    <a:cubicBezTo>
                      <a:pt x="3690" y="817"/>
                      <a:pt x="2874" y="1"/>
                      <a:pt x="18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8973643" y="3430229"/>
                <a:ext cx="232181" cy="465552"/>
              </a:xfrm>
              <a:custGeom>
                <a:avLst/>
                <a:gdLst/>
                <a:ahLst/>
                <a:cxnLst/>
                <a:rect l="l" t="t" r="r" b="b"/>
                <a:pathLst>
                  <a:path w="5475" h="10980" extrusionOk="0">
                    <a:moveTo>
                      <a:pt x="5475" y="1"/>
                    </a:moveTo>
                    <a:cubicBezTo>
                      <a:pt x="2450" y="1"/>
                      <a:pt x="0" y="2451"/>
                      <a:pt x="0" y="5475"/>
                    </a:cubicBezTo>
                    <a:cubicBezTo>
                      <a:pt x="0" y="8499"/>
                      <a:pt x="2450" y="10980"/>
                      <a:pt x="5475" y="10980"/>
                    </a:cubicBezTo>
                    <a:lnTo>
                      <a:pt x="5475" y="9195"/>
                    </a:lnTo>
                    <a:cubicBezTo>
                      <a:pt x="3448" y="9195"/>
                      <a:pt x="1785" y="7532"/>
                      <a:pt x="1785" y="5475"/>
                    </a:cubicBezTo>
                    <a:cubicBezTo>
                      <a:pt x="1785" y="3449"/>
                      <a:pt x="3448" y="1785"/>
                      <a:pt x="5475" y="1785"/>
                    </a:cubicBezTo>
                    <a:lnTo>
                      <a:pt x="5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8637611" y="4390703"/>
                <a:ext cx="160343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691" extrusionOk="0">
                    <a:moveTo>
                      <a:pt x="1875" y="1"/>
                    </a:moveTo>
                    <a:cubicBezTo>
                      <a:pt x="817" y="1"/>
                      <a:pt x="0" y="818"/>
                      <a:pt x="0" y="1846"/>
                    </a:cubicBezTo>
                    <a:cubicBezTo>
                      <a:pt x="0" y="2874"/>
                      <a:pt x="847" y="3691"/>
                      <a:pt x="1875" y="3691"/>
                    </a:cubicBezTo>
                    <a:cubicBezTo>
                      <a:pt x="2904" y="3691"/>
                      <a:pt x="3781" y="2874"/>
                      <a:pt x="3781" y="1846"/>
                    </a:cubicBezTo>
                    <a:cubicBezTo>
                      <a:pt x="3781" y="818"/>
                      <a:pt x="2904" y="1"/>
                      <a:pt x="1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8484989" y="4467658"/>
                <a:ext cx="464320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49" h="5475" extrusionOk="0">
                    <a:moveTo>
                      <a:pt x="0" y="1"/>
                    </a:moveTo>
                    <a:cubicBezTo>
                      <a:pt x="0" y="3025"/>
                      <a:pt x="2450" y="5475"/>
                      <a:pt x="5474" y="5475"/>
                    </a:cubicBezTo>
                    <a:cubicBezTo>
                      <a:pt x="8499" y="5475"/>
                      <a:pt x="10949" y="3025"/>
                      <a:pt x="10949" y="1"/>
                    </a:cubicBezTo>
                    <a:lnTo>
                      <a:pt x="9195" y="1"/>
                    </a:lnTo>
                    <a:cubicBezTo>
                      <a:pt x="9195" y="2027"/>
                      <a:pt x="7531" y="3690"/>
                      <a:pt x="5474" y="3690"/>
                    </a:cubicBezTo>
                    <a:cubicBezTo>
                      <a:pt x="3448" y="3690"/>
                      <a:pt x="1785" y="2027"/>
                      <a:pt x="17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8637611" y="5004986"/>
                <a:ext cx="160343" cy="156456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690" extrusionOk="0">
                    <a:moveTo>
                      <a:pt x="1875" y="0"/>
                    </a:moveTo>
                    <a:cubicBezTo>
                      <a:pt x="847" y="0"/>
                      <a:pt x="0" y="817"/>
                      <a:pt x="0" y="1845"/>
                    </a:cubicBezTo>
                    <a:cubicBezTo>
                      <a:pt x="0" y="2873"/>
                      <a:pt x="847" y="3690"/>
                      <a:pt x="1875" y="3690"/>
                    </a:cubicBezTo>
                    <a:cubicBezTo>
                      <a:pt x="2904" y="3690"/>
                      <a:pt x="3781" y="2873"/>
                      <a:pt x="3781" y="1845"/>
                    </a:cubicBezTo>
                    <a:cubicBezTo>
                      <a:pt x="3781" y="817"/>
                      <a:pt x="2904" y="0"/>
                      <a:pt x="18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8484989" y="4852348"/>
                <a:ext cx="464320" cy="232182"/>
              </a:xfrm>
              <a:custGeom>
                <a:avLst/>
                <a:gdLst/>
                <a:ahLst/>
                <a:cxnLst/>
                <a:rect l="l" t="t" r="r" b="b"/>
                <a:pathLst>
                  <a:path w="10949" h="5476" extrusionOk="0">
                    <a:moveTo>
                      <a:pt x="5474" y="1"/>
                    </a:moveTo>
                    <a:cubicBezTo>
                      <a:pt x="2450" y="1"/>
                      <a:pt x="0" y="2451"/>
                      <a:pt x="0" y="5475"/>
                    </a:cubicBezTo>
                    <a:lnTo>
                      <a:pt x="1785" y="5475"/>
                    </a:lnTo>
                    <a:cubicBezTo>
                      <a:pt x="1785" y="3449"/>
                      <a:pt x="3448" y="1785"/>
                      <a:pt x="5474" y="1785"/>
                    </a:cubicBezTo>
                    <a:cubicBezTo>
                      <a:pt x="7531" y="1785"/>
                      <a:pt x="9195" y="3449"/>
                      <a:pt x="9195" y="5475"/>
                    </a:cubicBezTo>
                    <a:lnTo>
                      <a:pt x="10949" y="5475"/>
                    </a:lnTo>
                    <a:cubicBezTo>
                      <a:pt x="10949" y="2451"/>
                      <a:pt x="8499" y="1"/>
                      <a:pt x="5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5"/>
            <p:cNvGrpSpPr/>
            <p:nvPr/>
          </p:nvGrpSpPr>
          <p:grpSpPr>
            <a:xfrm>
              <a:off x="7167872" y="-274463"/>
              <a:ext cx="1177487" cy="5700100"/>
              <a:chOff x="7149812" y="-274463"/>
              <a:chExt cx="1177487" cy="5700100"/>
            </a:xfrm>
          </p:grpSpPr>
          <p:sp>
            <p:nvSpPr>
              <p:cNvPr id="229" name="Google Shape;229;p5"/>
              <p:cNvSpPr/>
              <p:nvPr/>
            </p:nvSpPr>
            <p:spPr>
              <a:xfrm>
                <a:off x="7651315" y="1036103"/>
                <a:ext cx="161657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3691" extrusionOk="0">
                    <a:moveTo>
                      <a:pt x="1875" y="0"/>
                    </a:moveTo>
                    <a:cubicBezTo>
                      <a:pt x="817" y="0"/>
                      <a:pt x="0" y="817"/>
                      <a:pt x="0" y="1845"/>
                    </a:cubicBezTo>
                    <a:cubicBezTo>
                      <a:pt x="0" y="2874"/>
                      <a:pt x="877" y="3690"/>
                      <a:pt x="1875" y="3690"/>
                    </a:cubicBezTo>
                    <a:cubicBezTo>
                      <a:pt x="2904" y="3690"/>
                      <a:pt x="3781" y="2874"/>
                      <a:pt x="3781" y="1845"/>
                    </a:cubicBezTo>
                    <a:cubicBezTo>
                      <a:pt x="3811" y="817"/>
                      <a:pt x="2934" y="0"/>
                      <a:pt x="18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7498693" y="1113058"/>
                <a:ext cx="465592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475" extrusionOk="0">
                    <a:moveTo>
                      <a:pt x="0" y="0"/>
                    </a:moveTo>
                    <a:cubicBezTo>
                      <a:pt x="0" y="3024"/>
                      <a:pt x="2450" y="5474"/>
                      <a:pt x="5474" y="5474"/>
                    </a:cubicBezTo>
                    <a:cubicBezTo>
                      <a:pt x="8499" y="5474"/>
                      <a:pt x="10979" y="3024"/>
                      <a:pt x="10979" y="0"/>
                    </a:cubicBezTo>
                    <a:lnTo>
                      <a:pt x="9195" y="0"/>
                    </a:lnTo>
                    <a:cubicBezTo>
                      <a:pt x="9225" y="2026"/>
                      <a:pt x="7561" y="3690"/>
                      <a:pt x="5535" y="3690"/>
                    </a:cubicBezTo>
                    <a:cubicBezTo>
                      <a:pt x="3478" y="3690"/>
                      <a:pt x="1815" y="2026"/>
                      <a:pt x="18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7652587" y="1649072"/>
                <a:ext cx="160385" cy="157770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3721" extrusionOk="0">
                    <a:moveTo>
                      <a:pt x="1906" y="0"/>
                    </a:moveTo>
                    <a:cubicBezTo>
                      <a:pt x="878" y="0"/>
                      <a:pt x="1" y="847"/>
                      <a:pt x="1" y="1875"/>
                    </a:cubicBezTo>
                    <a:cubicBezTo>
                      <a:pt x="1" y="2873"/>
                      <a:pt x="878" y="3720"/>
                      <a:pt x="1906" y="3720"/>
                    </a:cubicBezTo>
                    <a:cubicBezTo>
                      <a:pt x="2904" y="3720"/>
                      <a:pt x="3781" y="2904"/>
                      <a:pt x="3781" y="1875"/>
                    </a:cubicBezTo>
                    <a:cubicBezTo>
                      <a:pt x="3781" y="847"/>
                      <a:pt x="2904" y="0"/>
                      <a:pt x="19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7498693" y="1499020"/>
                <a:ext cx="465592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475" extrusionOk="0">
                    <a:moveTo>
                      <a:pt x="5474" y="1"/>
                    </a:moveTo>
                    <a:cubicBezTo>
                      <a:pt x="2450" y="1"/>
                      <a:pt x="0" y="2450"/>
                      <a:pt x="0" y="5475"/>
                    </a:cubicBezTo>
                    <a:lnTo>
                      <a:pt x="1815" y="5475"/>
                    </a:lnTo>
                    <a:cubicBezTo>
                      <a:pt x="1815" y="3448"/>
                      <a:pt x="3478" y="1785"/>
                      <a:pt x="5535" y="1785"/>
                    </a:cubicBezTo>
                    <a:cubicBezTo>
                      <a:pt x="7561" y="1785"/>
                      <a:pt x="9225" y="3448"/>
                      <a:pt x="9195" y="5475"/>
                    </a:cubicBezTo>
                    <a:lnTo>
                      <a:pt x="10979" y="5475"/>
                    </a:lnTo>
                    <a:cubicBezTo>
                      <a:pt x="10979" y="2450"/>
                      <a:pt x="8499" y="1"/>
                      <a:pt x="5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5"/>
              <p:cNvSpPr/>
              <p:nvPr/>
            </p:nvSpPr>
            <p:spPr>
              <a:xfrm>
                <a:off x="7406331" y="2365876"/>
                <a:ext cx="328404" cy="327074"/>
              </a:xfrm>
              <a:custGeom>
                <a:avLst/>
                <a:gdLst/>
                <a:ahLst/>
                <a:cxnLst/>
                <a:rect l="l" t="t" r="r" b="b"/>
                <a:pathLst>
                  <a:path w="7744" h="7714" extrusionOk="0">
                    <a:moveTo>
                      <a:pt x="1059" y="1"/>
                    </a:moveTo>
                    <a:cubicBezTo>
                      <a:pt x="394" y="1150"/>
                      <a:pt x="1" y="2451"/>
                      <a:pt x="1" y="3872"/>
                    </a:cubicBezTo>
                    <a:cubicBezTo>
                      <a:pt x="1" y="5263"/>
                      <a:pt x="364" y="6594"/>
                      <a:pt x="1059" y="7713"/>
                    </a:cubicBezTo>
                    <a:cubicBezTo>
                      <a:pt x="2360" y="5415"/>
                      <a:pt x="4870" y="3872"/>
                      <a:pt x="7743" y="3872"/>
                    </a:cubicBezTo>
                    <a:cubicBezTo>
                      <a:pt x="4870" y="3872"/>
                      <a:pt x="2360" y="2299"/>
                      <a:pt x="10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5"/>
              <p:cNvSpPr/>
              <p:nvPr/>
            </p:nvSpPr>
            <p:spPr>
              <a:xfrm>
                <a:off x="7734686" y="2365876"/>
                <a:ext cx="328361" cy="327074"/>
              </a:xfrm>
              <a:custGeom>
                <a:avLst/>
                <a:gdLst/>
                <a:ahLst/>
                <a:cxnLst/>
                <a:rect l="l" t="t" r="r" b="b"/>
                <a:pathLst>
                  <a:path w="7743" h="7714" extrusionOk="0">
                    <a:moveTo>
                      <a:pt x="6684" y="1"/>
                    </a:moveTo>
                    <a:cubicBezTo>
                      <a:pt x="5323" y="2299"/>
                      <a:pt x="2843" y="3872"/>
                      <a:pt x="0" y="3872"/>
                    </a:cubicBezTo>
                    <a:cubicBezTo>
                      <a:pt x="2873" y="3872"/>
                      <a:pt x="5353" y="5415"/>
                      <a:pt x="6684" y="7713"/>
                    </a:cubicBezTo>
                    <a:cubicBezTo>
                      <a:pt x="7319" y="6594"/>
                      <a:pt x="7743" y="5263"/>
                      <a:pt x="7743" y="3872"/>
                    </a:cubicBezTo>
                    <a:cubicBezTo>
                      <a:pt x="7743" y="2451"/>
                      <a:pt x="7380" y="1150"/>
                      <a:pt x="66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5"/>
              <p:cNvSpPr/>
              <p:nvPr/>
            </p:nvSpPr>
            <p:spPr>
              <a:xfrm>
                <a:off x="7451240" y="2530047"/>
                <a:ext cx="566946" cy="327031"/>
              </a:xfrm>
              <a:custGeom>
                <a:avLst/>
                <a:gdLst/>
                <a:ahLst/>
                <a:cxnLst/>
                <a:rect l="l" t="t" r="r" b="b"/>
                <a:pathLst>
                  <a:path w="13369" h="7713" extrusionOk="0">
                    <a:moveTo>
                      <a:pt x="6684" y="0"/>
                    </a:moveTo>
                    <a:cubicBezTo>
                      <a:pt x="2994" y="0"/>
                      <a:pt x="0" y="1724"/>
                      <a:pt x="0" y="3841"/>
                    </a:cubicBezTo>
                    <a:cubicBezTo>
                      <a:pt x="0" y="5958"/>
                      <a:pt x="2994" y="7713"/>
                      <a:pt x="6684" y="7713"/>
                    </a:cubicBezTo>
                    <a:cubicBezTo>
                      <a:pt x="10374" y="7713"/>
                      <a:pt x="13368" y="5958"/>
                      <a:pt x="13368" y="3841"/>
                    </a:cubicBezTo>
                    <a:cubicBezTo>
                      <a:pt x="13368" y="1724"/>
                      <a:pt x="10374" y="0"/>
                      <a:pt x="66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7149812" y="2051697"/>
                <a:ext cx="1169768" cy="1063138"/>
              </a:xfrm>
              <a:custGeom>
                <a:avLst/>
                <a:gdLst/>
                <a:ahLst/>
                <a:cxnLst/>
                <a:rect l="l" t="t" r="r" b="b"/>
                <a:pathLst>
                  <a:path w="27584" h="25074" extrusionOk="0">
                    <a:moveTo>
                      <a:pt x="5838" y="1"/>
                    </a:moveTo>
                    <a:cubicBezTo>
                      <a:pt x="2330" y="2481"/>
                      <a:pt x="1" y="6625"/>
                      <a:pt x="1" y="11282"/>
                    </a:cubicBezTo>
                    <a:cubicBezTo>
                      <a:pt x="1" y="18874"/>
                      <a:pt x="6201" y="25074"/>
                      <a:pt x="13792" y="25074"/>
                    </a:cubicBezTo>
                    <a:cubicBezTo>
                      <a:pt x="21384" y="25074"/>
                      <a:pt x="27584" y="18874"/>
                      <a:pt x="27584" y="11282"/>
                    </a:cubicBezTo>
                    <a:cubicBezTo>
                      <a:pt x="27553" y="6625"/>
                      <a:pt x="25255" y="2481"/>
                      <a:pt x="21716" y="1"/>
                    </a:cubicBezTo>
                    <a:cubicBezTo>
                      <a:pt x="21686" y="1150"/>
                      <a:pt x="21384" y="2239"/>
                      <a:pt x="20930" y="3207"/>
                    </a:cubicBezTo>
                    <a:cubicBezTo>
                      <a:pt x="23168" y="5173"/>
                      <a:pt x="24559" y="8046"/>
                      <a:pt x="24559" y="11282"/>
                    </a:cubicBezTo>
                    <a:cubicBezTo>
                      <a:pt x="24559" y="17210"/>
                      <a:pt x="19720" y="22049"/>
                      <a:pt x="13792" y="22049"/>
                    </a:cubicBezTo>
                    <a:cubicBezTo>
                      <a:pt x="7864" y="22049"/>
                      <a:pt x="3025" y="17210"/>
                      <a:pt x="3025" y="11282"/>
                    </a:cubicBezTo>
                    <a:cubicBezTo>
                      <a:pt x="3025" y="8046"/>
                      <a:pt x="4416" y="5173"/>
                      <a:pt x="6654" y="3207"/>
                    </a:cubicBezTo>
                    <a:cubicBezTo>
                      <a:pt x="6140" y="2239"/>
                      <a:pt x="5898" y="1180"/>
                      <a:pt x="58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>
                <a:off x="7653859" y="2111989"/>
                <a:ext cx="160385" cy="157770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3721" extrusionOk="0">
                    <a:moveTo>
                      <a:pt x="1906" y="0"/>
                    </a:moveTo>
                    <a:cubicBezTo>
                      <a:pt x="878" y="0"/>
                      <a:pt x="1" y="847"/>
                      <a:pt x="1" y="1876"/>
                    </a:cubicBezTo>
                    <a:cubicBezTo>
                      <a:pt x="1" y="2904"/>
                      <a:pt x="848" y="3721"/>
                      <a:pt x="1906" y="3721"/>
                    </a:cubicBezTo>
                    <a:cubicBezTo>
                      <a:pt x="2965" y="3721"/>
                      <a:pt x="3781" y="2904"/>
                      <a:pt x="3781" y="1876"/>
                    </a:cubicBezTo>
                    <a:cubicBezTo>
                      <a:pt x="3781" y="847"/>
                      <a:pt x="2935" y="0"/>
                      <a:pt x="19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7502509" y="1960665"/>
                <a:ext cx="464362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50" h="5475" extrusionOk="0">
                    <a:moveTo>
                      <a:pt x="5475" y="1"/>
                    </a:moveTo>
                    <a:cubicBezTo>
                      <a:pt x="2451" y="1"/>
                      <a:pt x="1" y="2450"/>
                      <a:pt x="1" y="5475"/>
                    </a:cubicBezTo>
                    <a:lnTo>
                      <a:pt x="1755" y="5475"/>
                    </a:lnTo>
                    <a:cubicBezTo>
                      <a:pt x="1755" y="3448"/>
                      <a:pt x="3419" y="1785"/>
                      <a:pt x="5475" y="1785"/>
                    </a:cubicBezTo>
                    <a:cubicBezTo>
                      <a:pt x="7502" y="1785"/>
                      <a:pt x="9165" y="3448"/>
                      <a:pt x="9165" y="5475"/>
                    </a:cubicBezTo>
                    <a:lnTo>
                      <a:pt x="10949" y="5475"/>
                    </a:lnTo>
                    <a:cubicBezTo>
                      <a:pt x="10949" y="2450"/>
                      <a:pt x="8500" y="1"/>
                      <a:pt x="54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>
                <a:off x="7742362" y="147411"/>
                <a:ext cx="328404" cy="327074"/>
              </a:xfrm>
              <a:custGeom>
                <a:avLst/>
                <a:gdLst/>
                <a:ahLst/>
                <a:cxnLst/>
                <a:rect l="l" t="t" r="r" b="b"/>
                <a:pathLst>
                  <a:path w="7744" h="7714" extrusionOk="0">
                    <a:moveTo>
                      <a:pt x="6685" y="1"/>
                    </a:moveTo>
                    <a:cubicBezTo>
                      <a:pt x="5384" y="2269"/>
                      <a:pt x="2874" y="3872"/>
                      <a:pt x="1" y="3872"/>
                    </a:cubicBezTo>
                    <a:cubicBezTo>
                      <a:pt x="2874" y="3872"/>
                      <a:pt x="5384" y="5415"/>
                      <a:pt x="6685" y="7713"/>
                    </a:cubicBezTo>
                    <a:cubicBezTo>
                      <a:pt x="7350" y="6594"/>
                      <a:pt x="7743" y="5263"/>
                      <a:pt x="7743" y="3872"/>
                    </a:cubicBezTo>
                    <a:cubicBezTo>
                      <a:pt x="7743" y="2451"/>
                      <a:pt x="7380" y="1150"/>
                      <a:pt x="66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5"/>
              <p:cNvSpPr/>
              <p:nvPr/>
            </p:nvSpPr>
            <p:spPr>
              <a:xfrm>
                <a:off x="7414049" y="147411"/>
                <a:ext cx="328361" cy="327074"/>
              </a:xfrm>
              <a:custGeom>
                <a:avLst/>
                <a:gdLst/>
                <a:ahLst/>
                <a:cxnLst/>
                <a:rect l="l" t="t" r="r" b="b"/>
                <a:pathLst>
                  <a:path w="7743" h="7714" extrusionOk="0">
                    <a:moveTo>
                      <a:pt x="1059" y="1"/>
                    </a:moveTo>
                    <a:cubicBezTo>
                      <a:pt x="393" y="1150"/>
                      <a:pt x="0" y="2451"/>
                      <a:pt x="0" y="3872"/>
                    </a:cubicBezTo>
                    <a:cubicBezTo>
                      <a:pt x="0" y="5263"/>
                      <a:pt x="363" y="6594"/>
                      <a:pt x="1059" y="7713"/>
                    </a:cubicBezTo>
                    <a:cubicBezTo>
                      <a:pt x="2420" y="5415"/>
                      <a:pt x="4900" y="3872"/>
                      <a:pt x="7743" y="3872"/>
                    </a:cubicBezTo>
                    <a:cubicBezTo>
                      <a:pt x="4869" y="3872"/>
                      <a:pt x="2389" y="2299"/>
                      <a:pt x="10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5"/>
              <p:cNvSpPr/>
              <p:nvPr/>
            </p:nvSpPr>
            <p:spPr>
              <a:xfrm>
                <a:off x="7458915" y="-17989"/>
                <a:ext cx="566946" cy="327031"/>
              </a:xfrm>
              <a:custGeom>
                <a:avLst/>
                <a:gdLst/>
                <a:ahLst/>
                <a:cxnLst/>
                <a:rect l="l" t="t" r="r" b="b"/>
                <a:pathLst>
                  <a:path w="13369" h="7713" extrusionOk="0">
                    <a:moveTo>
                      <a:pt x="6685" y="0"/>
                    </a:moveTo>
                    <a:cubicBezTo>
                      <a:pt x="2995" y="0"/>
                      <a:pt x="1" y="1724"/>
                      <a:pt x="1" y="3872"/>
                    </a:cubicBezTo>
                    <a:cubicBezTo>
                      <a:pt x="1" y="5989"/>
                      <a:pt x="2995" y="7713"/>
                      <a:pt x="6685" y="7713"/>
                    </a:cubicBezTo>
                    <a:cubicBezTo>
                      <a:pt x="10374" y="7713"/>
                      <a:pt x="13369" y="5989"/>
                      <a:pt x="13369" y="3872"/>
                    </a:cubicBezTo>
                    <a:cubicBezTo>
                      <a:pt x="13369" y="1724"/>
                      <a:pt x="10374" y="0"/>
                      <a:pt x="66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5"/>
              <p:cNvSpPr/>
              <p:nvPr/>
            </p:nvSpPr>
            <p:spPr>
              <a:xfrm>
                <a:off x="7157530" y="-274463"/>
                <a:ext cx="1169768" cy="1063138"/>
              </a:xfrm>
              <a:custGeom>
                <a:avLst/>
                <a:gdLst/>
                <a:ahLst/>
                <a:cxnLst/>
                <a:rect l="l" t="t" r="r" b="b"/>
                <a:pathLst>
                  <a:path w="27584" h="25074" extrusionOk="0">
                    <a:moveTo>
                      <a:pt x="13792" y="0"/>
                    </a:moveTo>
                    <a:cubicBezTo>
                      <a:pt x="6200" y="0"/>
                      <a:pt x="0" y="6201"/>
                      <a:pt x="0" y="13822"/>
                    </a:cubicBezTo>
                    <a:cubicBezTo>
                      <a:pt x="0" y="18450"/>
                      <a:pt x="2329" y="22533"/>
                      <a:pt x="5868" y="25073"/>
                    </a:cubicBezTo>
                    <a:cubicBezTo>
                      <a:pt x="5898" y="23954"/>
                      <a:pt x="6200" y="22835"/>
                      <a:pt x="6654" y="21867"/>
                    </a:cubicBezTo>
                    <a:cubicBezTo>
                      <a:pt x="4416" y="19901"/>
                      <a:pt x="3025" y="17028"/>
                      <a:pt x="3025" y="13822"/>
                    </a:cubicBezTo>
                    <a:cubicBezTo>
                      <a:pt x="3025" y="7864"/>
                      <a:pt x="7864" y="3025"/>
                      <a:pt x="13792" y="3025"/>
                    </a:cubicBezTo>
                    <a:cubicBezTo>
                      <a:pt x="19720" y="3025"/>
                      <a:pt x="24559" y="7864"/>
                      <a:pt x="24559" y="13822"/>
                    </a:cubicBezTo>
                    <a:cubicBezTo>
                      <a:pt x="24559" y="17028"/>
                      <a:pt x="23167" y="19901"/>
                      <a:pt x="20929" y="21867"/>
                    </a:cubicBezTo>
                    <a:cubicBezTo>
                      <a:pt x="21444" y="22835"/>
                      <a:pt x="21685" y="23894"/>
                      <a:pt x="21746" y="25073"/>
                    </a:cubicBezTo>
                    <a:cubicBezTo>
                      <a:pt x="25254" y="22593"/>
                      <a:pt x="27583" y="18450"/>
                      <a:pt x="27583" y="13822"/>
                    </a:cubicBezTo>
                    <a:cubicBezTo>
                      <a:pt x="27583" y="6201"/>
                      <a:pt x="21383" y="0"/>
                      <a:pt x="137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5"/>
              <p:cNvSpPr/>
              <p:nvPr/>
            </p:nvSpPr>
            <p:spPr>
              <a:xfrm>
                <a:off x="7741090" y="644969"/>
                <a:ext cx="156526" cy="160399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3783" extrusionOk="0">
                    <a:moveTo>
                      <a:pt x="1845" y="1"/>
                    </a:moveTo>
                    <a:cubicBezTo>
                      <a:pt x="817" y="1"/>
                      <a:pt x="0" y="848"/>
                      <a:pt x="0" y="1876"/>
                    </a:cubicBezTo>
                    <a:cubicBezTo>
                      <a:pt x="0" y="2934"/>
                      <a:pt x="817" y="3781"/>
                      <a:pt x="1845" y="3781"/>
                    </a:cubicBezTo>
                    <a:cubicBezTo>
                      <a:pt x="1862" y="3782"/>
                      <a:pt x="1879" y="3782"/>
                      <a:pt x="1895" y="3782"/>
                    </a:cubicBezTo>
                    <a:cubicBezTo>
                      <a:pt x="2872" y="3782"/>
                      <a:pt x="3690" y="2917"/>
                      <a:pt x="3690" y="1876"/>
                    </a:cubicBezTo>
                    <a:cubicBezTo>
                      <a:pt x="3690" y="817"/>
                      <a:pt x="2874" y="1"/>
                      <a:pt x="18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5"/>
              <p:cNvSpPr/>
              <p:nvPr/>
            </p:nvSpPr>
            <p:spPr>
              <a:xfrm>
                <a:off x="7588468" y="493645"/>
                <a:ext cx="232181" cy="464280"/>
              </a:xfrm>
              <a:custGeom>
                <a:avLst/>
                <a:gdLst/>
                <a:ahLst/>
                <a:cxnLst/>
                <a:rect l="l" t="t" r="r" b="b"/>
                <a:pathLst>
                  <a:path w="5475" h="10950" extrusionOk="0">
                    <a:moveTo>
                      <a:pt x="5475" y="1"/>
                    </a:moveTo>
                    <a:cubicBezTo>
                      <a:pt x="2450" y="1"/>
                      <a:pt x="0" y="2451"/>
                      <a:pt x="0" y="5475"/>
                    </a:cubicBezTo>
                    <a:cubicBezTo>
                      <a:pt x="0" y="8500"/>
                      <a:pt x="2450" y="10949"/>
                      <a:pt x="5475" y="10949"/>
                    </a:cubicBezTo>
                    <a:lnTo>
                      <a:pt x="5475" y="9195"/>
                    </a:lnTo>
                    <a:cubicBezTo>
                      <a:pt x="3448" y="9135"/>
                      <a:pt x="1785" y="7532"/>
                      <a:pt x="1785" y="5475"/>
                    </a:cubicBezTo>
                    <a:cubicBezTo>
                      <a:pt x="1785" y="3449"/>
                      <a:pt x="3448" y="1785"/>
                      <a:pt x="5475" y="1785"/>
                    </a:cubicBezTo>
                    <a:lnTo>
                      <a:pt x="5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5"/>
              <p:cNvSpPr/>
              <p:nvPr/>
            </p:nvSpPr>
            <p:spPr>
              <a:xfrm>
                <a:off x="7651315" y="3269959"/>
                <a:ext cx="160343" cy="157770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721" extrusionOk="0">
                    <a:moveTo>
                      <a:pt x="1875" y="0"/>
                    </a:moveTo>
                    <a:cubicBezTo>
                      <a:pt x="817" y="0"/>
                      <a:pt x="0" y="847"/>
                      <a:pt x="0" y="1845"/>
                    </a:cubicBezTo>
                    <a:cubicBezTo>
                      <a:pt x="0" y="2873"/>
                      <a:pt x="877" y="3720"/>
                      <a:pt x="1875" y="3720"/>
                    </a:cubicBezTo>
                    <a:cubicBezTo>
                      <a:pt x="2904" y="3720"/>
                      <a:pt x="3781" y="2873"/>
                      <a:pt x="3781" y="1845"/>
                    </a:cubicBezTo>
                    <a:cubicBezTo>
                      <a:pt x="3781" y="847"/>
                      <a:pt x="2934" y="0"/>
                      <a:pt x="18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>
                <a:off x="7498693" y="3346872"/>
                <a:ext cx="465592" cy="232182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476" extrusionOk="0">
                    <a:moveTo>
                      <a:pt x="0" y="1"/>
                    </a:moveTo>
                    <a:cubicBezTo>
                      <a:pt x="0" y="3025"/>
                      <a:pt x="2450" y="5475"/>
                      <a:pt x="5474" y="5475"/>
                    </a:cubicBezTo>
                    <a:cubicBezTo>
                      <a:pt x="8499" y="5475"/>
                      <a:pt x="10979" y="3025"/>
                      <a:pt x="10979" y="1"/>
                    </a:cubicBezTo>
                    <a:lnTo>
                      <a:pt x="9195" y="1"/>
                    </a:lnTo>
                    <a:cubicBezTo>
                      <a:pt x="9225" y="2058"/>
                      <a:pt x="7561" y="3721"/>
                      <a:pt x="5535" y="3721"/>
                    </a:cubicBezTo>
                    <a:cubicBezTo>
                      <a:pt x="3478" y="3721"/>
                      <a:pt x="1815" y="2058"/>
                      <a:pt x="1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7652587" y="3884200"/>
                <a:ext cx="160385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3691" extrusionOk="0">
                    <a:moveTo>
                      <a:pt x="1906" y="0"/>
                    </a:moveTo>
                    <a:cubicBezTo>
                      <a:pt x="878" y="0"/>
                      <a:pt x="1" y="817"/>
                      <a:pt x="1" y="1845"/>
                    </a:cubicBezTo>
                    <a:cubicBezTo>
                      <a:pt x="1" y="2874"/>
                      <a:pt x="878" y="3690"/>
                      <a:pt x="1906" y="3690"/>
                    </a:cubicBezTo>
                    <a:cubicBezTo>
                      <a:pt x="2904" y="3690"/>
                      <a:pt x="3781" y="2874"/>
                      <a:pt x="3781" y="1845"/>
                    </a:cubicBezTo>
                    <a:cubicBezTo>
                      <a:pt x="3781" y="817"/>
                      <a:pt x="2904" y="0"/>
                      <a:pt x="19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5"/>
              <p:cNvSpPr/>
              <p:nvPr/>
            </p:nvSpPr>
            <p:spPr>
              <a:xfrm>
                <a:off x="7498693" y="3732876"/>
                <a:ext cx="465592" cy="233412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505" extrusionOk="0">
                    <a:moveTo>
                      <a:pt x="5474" y="0"/>
                    </a:moveTo>
                    <a:cubicBezTo>
                      <a:pt x="2450" y="0"/>
                      <a:pt x="0" y="2481"/>
                      <a:pt x="0" y="5505"/>
                    </a:cubicBezTo>
                    <a:lnTo>
                      <a:pt x="1815" y="5505"/>
                    </a:lnTo>
                    <a:cubicBezTo>
                      <a:pt x="1815" y="3448"/>
                      <a:pt x="3478" y="1785"/>
                      <a:pt x="5535" y="1785"/>
                    </a:cubicBezTo>
                    <a:cubicBezTo>
                      <a:pt x="7561" y="1785"/>
                      <a:pt x="9225" y="3448"/>
                      <a:pt x="9195" y="5505"/>
                    </a:cubicBezTo>
                    <a:lnTo>
                      <a:pt x="10979" y="5505"/>
                    </a:lnTo>
                    <a:cubicBezTo>
                      <a:pt x="10979" y="2481"/>
                      <a:pt x="8499" y="0"/>
                      <a:pt x="54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5"/>
              <p:cNvSpPr/>
              <p:nvPr/>
            </p:nvSpPr>
            <p:spPr>
              <a:xfrm>
                <a:off x="7742362" y="4615124"/>
                <a:ext cx="328404" cy="327074"/>
              </a:xfrm>
              <a:custGeom>
                <a:avLst/>
                <a:gdLst/>
                <a:ahLst/>
                <a:cxnLst/>
                <a:rect l="l" t="t" r="r" b="b"/>
                <a:pathLst>
                  <a:path w="7744" h="7714" extrusionOk="0">
                    <a:moveTo>
                      <a:pt x="6685" y="1"/>
                    </a:moveTo>
                    <a:cubicBezTo>
                      <a:pt x="5384" y="2299"/>
                      <a:pt x="2874" y="3842"/>
                      <a:pt x="1" y="3842"/>
                    </a:cubicBezTo>
                    <a:cubicBezTo>
                      <a:pt x="2874" y="3842"/>
                      <a:pt x="5384" y="5414"/>
                      <a:pt x="6685" y="7713"/>
                    </a:cubicBezTo>
                    <a:cubicBezTo>
                      <a:pt x="7350" y="6564"/>
                      <a:pt x="7743" y="5233"/>
                      <a:pt x="7743" y="3842"/>
                    </a:cubicBezTo>
                    <a:cubicBezTo>
                      <a:pt x="7743" y="2450"/>
                      <a:pt x="7380" y="1120"/>
                      <a:pt x="66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5"/>
              <p:cNvSpPr/>
              <p:nvPr/>
            </p:nvSpPr>
            <p:spPr>
              <a:xfrm>
                <a:off x="7414049" y="4615124"/>
                <a:ext cx="328361" cy="327074"/>
              </a:xfrm>
              <a:custGeom>
                <a:avLst/>
                <a:gdLst/>
                <a:ahLst/>
                <a:cxnLst/>
                <a:rect l="l" t="t" r="r" b="b"/>
                <a:pathLst>
                  <a:path w="7743" h="7714" extrusionOk="0">
                    <a:moveTo>
                      <a:pt x="1059" y="1"/>
                    </a:moveTo>
                    <a:cubicBezTo>
                      <a:pt x="393" y="1120"/>
                      <a:pt x="0" y="2450"/>
                      <a:pt x="0" y="3842"/>
                    </a:cubicBezTo>
                    <a:cubicBezTo>
                      <a:pt x="0" y="5233"/>
                      <a:pt x="363" y="6564"/>
                      <a:pt x="1059" y="7713"/>
                    </a:cubicBezTo>
                    <a:cubicBezTo>
                      <a:pt x="2420" y="5414"/>
                      <a:pt x="4900" y="3842"/>
                      <a:pt x="7743" y="3842"/>
                    </a:cubicBezTo>
                    <a:cubicBezTo>
                      <a:pt x="4869" y="3842"/>
                      <a:pt x="2389" y="2299"/>
                      <a:pt x="10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7458915" y="4450995"/>
                <a:ext cx="566946" cy="327031"/>
              </a:xfrm>
              <a:custGeom>
                <a:avLst/>
                <a:gdLst/>
                <a:ahLst/>
                <a:cxnLst/>
                <a:rect l="l" t="t" r="r" b="b"/>
                <a:pathLst>
                  <a:path w="13369" h="7713" extrusionOk="0">
                    <a:moveTo>
                      <a:pt x="6685" y="0"/>
                    </a:moveTo>
                    <a:cubicBezTo>
                      <a:pt x="2995" y="0"/>
                      <a:pt x="1" y="1724"/>
                      <a:pt x="1" y="3872"/>
                    </a:cubicBezTo>
                    <a:cubicBezTo>
                      <a:pt x="1" y="5989"/>
                      <a:pt x="2995" y="7713"/>
                      <a:pt x="6685" y="7713"/>
                    </a:cubicBezTo>
                    <a:cubicBezTo>
                      <a:pt x="10374" y="7713"/>
                      <a:pt x="13369" y="5989"/>
                      <a:pt x="13369" y="3872"/>
                    </a:cubicBezTo>
                    <a:cubicBezTo>
                      <a:pt x="13369" y="1724"/>
                      <a:pt x="10374" y="0"/>
                      <a:pt x="66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5"/>
              <p:cNvSpPr/>
              <p:nvPr/>
            </p:nvSpPr>
            <p:spPr>
              <a:xfrm>
                <a:off x="7157530" y="4193249"/>
                <a:ext cx="1169768" cy="1063095"/>
              </a:xfrm>
              <a:custGeom>
                <a:avLst/>
                <a:gdLst/>
                <a:ahLst/>
                <a:cxnLst/>
                <a:rect l="l" t="t" r="r" b="b"/>
                <a:pathLst>
                  <a:path w="27584" h="25073" extrusionOk="0">
                    <a:moveTo>
                      <a:pt x="13792" y="0"/>
                    </a:moveTo>
                    <a:cubicBezTo>
                      <a:pt x="6200" y="0"/>
                      <a:pt x="0" y="6200"/>
                      <a:pt x="0" y="13792"/>
                    </a:cubicBezTo>
                    <a:cubicBezTo>
                      <a:pt x="0" y="18449"/>
                      <a:pt x="2329" y="22563"/>
                      <a:pt x="5868" y="25073"/>
                    </a:cubicBezTo>
                    <a:cubicBezTo>
                      <a:pt x="5898" y="23924"/>
                      <a:pt x="6200" y="22835"/>
                      <a:pt x="6654" y="21867"/>
                    </a:cubicBezTo>
                    <a:cubicBezTo>
                      <a:pt x="4416" y="19901"/>
                      <a:pt x="3025" y="17028"/>
                      <a:pt x="3025" y="13792"/>
                    </a:cubicBezTo>
                    <a:cubicBezTo>
                      <a:pt x="3025" y="7864"/>
                      <a:pt x="7864" y="3025"/>
                      <a:pt x="13792" y="3025"/>
                    </a:cubicBezTo>
                    <a:cubicBezTo>
                      <a:pt x="19720" y="3025"/>
                      <a:pt x="24559" y="7864"/>
                      <a:pt x="24559" y="13792"/>
                    </a:cubicBezTo>
                    <a:cubicBezTo>
                      <a:pt x="24559" y="17028"/>
                      <a:pt x="23167" y="19901"/>
                      <a:pt x="20929" y="21867"/>
                    </a:cubicBezTo>
                    <a:cubicBezTo>
                      <a:pt x="21444" y="22835"/>
                      <a:pt x="21685" y="23893"/>
                      <a:pt x="21746" y="25073"/>
                    </a:cubicBezTo>
                    <a:cubicBezTo>
                      <a:pt x="25254" y="22563"/>
                      <a:pt x="27583" y="18449"/>
                      <a:pt x="27583" y="13792"/>
                    </a:cubicBezTo>
                    <a:cubicBezTo>
                      <a:pt x="27583" y="6200"/>
                      <a:pt x="21383" y="0"/>
                      <a:pt x="137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5"/>
              <p:cNvSpPr/>
              <p:nvPr/>
            </p:nvSpPr>
            <p:spPr>
              <a:xfrm>
                <a:off x="7741090" y="5113953"/>
                <a:ext cx="156526" cy="160357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3782" extrusionOk="0">
                    <a:moveTo>
                      <a:pt x="1845" y="1"/>
                    </a:moveTo>
                    <a:cubicBezTo>
                      <a:pt x="817" y="1"/>
                      <a:pt x="0" y="848"/>
                      <a:pt x="0" y="1876"/>
                    </a:cubicBezTo>
                    <a:cubicBezTo>
                      <a:pt x="0" y="2904"/>
                      <a:pt x="817" y="3781"/>
                      <a:pt x="1845" y="3781"/>
                    </a:cubicBezTo>
                    <a:cubicBezTo>
                      <a:pt x="2843" y="3781"/>
                      <a:pt x="3690" y="2935"/>
                      <a:pt x="3690" y="1876"/>
                    </a:cubicBezTo>
                    <a:cubicBezTo>
                      <a:pt x="3690" y="817"/>
                      <a:pt x="2874" y="1"/>
                      <a:pt x="18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7588468" y="4961357"/>
                <a:ext cx="232181" cy="464280"/>
              </a:xfrm>
              <a:custGeom>
                <a:avLst/>
                <a:gdLst/>
                <a:ahLst/>
                <a:cxnLst/>
                <a:rect l="l" t="t" r="r" b="b"/>
                <a:pathLst>
                  <a:path w="5475" h="10950" extrusionOk="0">
                    <a:moveTo>
                      <a:pt x="5475" y="1"/>
                    </a:moveTo>
                    <a:cubicBezTo>
                      <a:pt x="2450" y="1"/>
                      <a:pt x="0" y="2451"/>
                      <a:pt x="0" y="5475"/>
                    </a:cubicBezTo>
                    <a:cubicBezTo>
                      <a:pt x="0" y="8499"/>
                      <a:pt x="2450" y="10949"/>
                      <a:pt x="5475" y="10949"/>
                    </a:cubicBezTo>
                    <a:lnTo>
                      <a:pt x="5475" y="9195"/>
                    </a:lnTo>
                    <a:cubicBezTo>
                      <a:pt x="3448" y="9195"/>
                      <a:pt x="1785" y="7532"/>
                      <a:pt x="1785" y="5475"/>
                    </a:cubicBezTo>
                    <a:cubicBezTo>
                      <a:pt x="1785" y="3449"/>
                      <a:pt x="3448" y="1785"/>
                      <a:pt x="5475" y="1785"/>
                    </a:cubicBezTo>
                    <a:lnTo>
                      <a:pt x="5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55;p5"/>
            <p:cNvGrpSpPr/>
            <p:nvPr/>
          </p:nvGrpSpPr>
          <p:grpSpPr>
            <a:xfrm>
              <a:off x="5045873" y="-282137"/>
              <a:ext cx="1245463" cy="5637232"/>
              <a:chOff x="5136169" y="-282137"/>
              <a:chExt cx="1245463" cy="5637232"/>
            </a:xfrm>
          </p:grpSpPr>
          <p:sp>
            <p:nvSpPr>
              <p:cNvPr id="256" name="Google Shape;256;p5"/>
              <p:cNvSpPr/>
              <p:nvPr/>
            </p:nvSpPr>
            <p:spPr>
              <a:xfrm>
                <a:off x="5632540" y="302593"/>
                <a:ext cx="327089" cy="329618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7774" extrusionOk="0">
                    <a:moveTo>
                      <a:pt x="3842" y="0"/>
                    </a:moveTo>
                    <a:cubicBezTo>
                      <a:pt x="3842" y="2874"/>
                      <a:pt x="2299" y="5384"/>
                      <a:pt x="0" y="6715"/>
                    </a:cubicBezTo>
                    <a:cubicBezTo>
                      <a:pt x="1120" y="7350"/>
                      <a:pt x="2450" y="7773"/>
                      <a:pt x="3842" y="7773"/>
                    </a:cubicBezTo>
                    <a:cubicBezTo>
                      <a:pt x="5263" y="7773"/>
                      <a:pt x="6594" y="7380"/>
                      <a:pt x="7713" y="6715"/>
                    </a:cubicBezTo>
                    <a:cubicBezTo>
                      <a:pt x="5414" y="5384"/>
                      <a:pt x="3842" y="2874"/>
                      <a:pt x="38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5632540" y="-25706"/>
                <a:ext cx="327089" cy="328346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7744" extrusionOk="0">
                    <a:moveTo>
                      <a:pt x="3842" y="1"/>
                    </a:moveTo>
                    <a:cubicBezTo>
                      <a:pt x="2450" y="1"/>
                      <a:pt x="1120" y="394"/>
                      <a:pt x="0" y="1059"/>
                    </a:cubicBezTo>
                    <a:cubicBezTo>
                      <a:pt x="2269" y="2390"/>
                      <a:pt x="3842" y="4870"/>
                      <a:pt x="3842" y="7743"/>
                    </a:cubicBezTo>
                    <a:cubicBezTo>
                      <a:pt x="3842" y="4870"/>
                      <a:pt x="5414" y="2390"/>
                      <a:pt x="7713" y="1059"/>
                    </a:cubicBezTo>
                    <a:cubicBezTo>
                      <a:pt x="6594" y="424"/>
                      <a:pt x="5263" y="1"/>
                      <a:pt x="38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5"/>
              <p:cNvSpPr/>
              <p:nvPr/>
            </p:nvSpPr>
            <p:spPr>
              <a:xfrm>
                <a:off x="5796697" y="19195"/>
                <a:ext cx="325817" cy="568118"/>
              </a:xfrm>
              <a:custGeom>
                <a:avLst/>
                <a:gdLst/>
                <a:ahLst/>
                <a:cxnLst/>
                <a:rect l="l" t="t" r="r" b="b"/>
                <a:pathLst>
                  <a:path w="7683" h="13399" extrusionOk="0">
                    <a:moveTo>
                      <a:pt x="3842" y="0"/>
                    </a:moveTo>
                    <a:cubicBezTo>
                      <a:pt x="1725" y="0"/>
                      <a:pt x="1" y="2995"/>
                      <a:pt x="1" y="6684"/>
                    </a:cubicBezTo>
                    <a:cubicBezTo>
                      <a:pt x="1" y="10374"/>
                      <a:pt x="1725" y="13399"/>
                      <a:pt x="3842" y="13399"/>
                    </a:cubicBezTo>
                    <a:cubicBezTo>
                      <a:pt x="5959" y="13399"/>
                      <a:pt x="7683" y="10374"/>
                      <a:pt x="7683" y="6684"/>
                    </a:cubicBezTo>
                    <a:cubicBezTo>
                      <a:pt x="7683" y="2995"/>
                      <a:pt x="5959" y="0"/>
                      <a:pt x="38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5"/>
              <p:cNvSpPr/>
              <p:nvPr/>
            </p:nvSpPr>
            <p:spPr>
              <a:xfrm>
                <a:off x="5318306" y="-282137"/>
                <a:ext cx="1063326" cy="1170834"/>
              </a:xfrm>
              <a:custGeom>
                <a:avLst/>
                <a:gdLst/>
                <a:ahLst/>
                <a:cxnLst/>
                <a:rect l="l" t="t" r="r" b="b"/>
                <a:pathLst>
                  <a:path w="25074" h="27614" extrusionOk="0">
                    <a:moveTo>
                      <a:pt x="11252" y="0"/>
                    </a:moveTo>
                    <a:cubicBezTo>
                      <a:pt x="6624" y="0"/>
                      <a:pt x="2511" y="2299"/>
                      <a:pt x="1" y="5867"/>
                    </a:cubicBezTo>
                    <a:cubicBezTo>
                      <a:pt x="1150" y="5898"/>
                      <a:pt x="2239" y="6200"/>
                      <a:pt x="3206" y="6654"/>
                    </a:cubicBezTo>
                    <a:cubicBezTo>
                      <a:pt x="5172" y="4416"/>
                      <a:pt x="8046" y="3024"/>
                      <a:pt x="11252" y="3024"/>
                    </a:cubicBezTo>
                    <a:cubicBezTo>
                      <a:pt x="17210" y="3024"/>
                      <a:pt x="22049" y="7864"/>
                      <a:pt x="22049" y="13791"/>
                    </a:cubicBezTo>
                    <a:cubicBezTo>
                      <a:pt x="22049" y="19750"/>
                      <a:pt x="17210" y="24589"/>
                      <a:pt x="11252" y="24589"/>
                    </a:cubicBezTo>
                    <a:cubicBezTo>
                      <a:pt x="8046" y="24589"/>
                      <a:pt x="5172" y="23167"/>
                      <a:pt x="3206" y="20959"/>
                    </a:cubicBezTo>
                    <a:cubicBezTo>
                      <a:pt x="2239" y="21443"/>
                      <a:pt x="1180" y="21716"/>
                      <a:pt x="1" y="21746"/>
                    </a:cubicBezTo>
                    <a:cubicBezTo>
                      <a:pt x="2511" y="25254"/>
                      <a:pt x="6624" y="27613"/>
                      <a:pt x="11252" y="27613"/>
                    </a:cubicBezTo>
                    <a:cubicBezTo>
                      <a:pt x="18873" y="27613"/>
                      <a:pt x="25073" y="21413"/>
                      <a:pt x="25073" y="13791"/>
                    </a:cubicBezTo>
                    <a:cubicBezTo>
                      <a:pt x="25073" y="6200"/>
                      <a:pt x="18873" y="0"/>
                      <a:pt x="11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5"/>
              <p:cNvSpPr/>
              <p:nvPr/>
            </p:nvSpPr>
            <p:spPr>
              <a:xfrm>
                <a:off x="5299053" y="147411"/>
                <a:ext cx="161657" cy="157770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3721" extrusionOk="0">
                    <a:moveTo>
                      <a:pt x="1906" y="1"/>
                    </a:moveTo>
                    <a:cubicBezTo>
                      <a:pt x="848" y="1"/>
                      <a:pt x="1" y="848"/>
                      <a:pt x="1" y="1846"/>
                    </a:cubicBezTo>
                    <a:cubicBezTo>
                      <a:pt x="1" y="2874"/>
                      <a:pt x="878" y="3721"/>
                      <a:pt x="1906" y="3721"/>
                    </a:cubicBezTo>
                    <a:cubicBezTo>
                      <a:pt x="2965" y="3721"/>
                      <a:pt x="3781" y="2874"/>
                      <a:pt x="3781" y="1846"/>
                    </a:cubicBezTo>
                    <a:cubicBezTo>
                      <a:pt x="3812" y="848"/>
                      <a:pt x="2965" y="1"/>
                      <a:pt x="19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5"/>
              <p:cNvSpPr/>
              <p:nvPr/>
            </p:nvSpPr>
            <p:spPr>
              <a:xfrm>
                <a:off x="5149018" y="224366"/>
                <a:ext cx="464320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49" h="5475" extrusionOk="0">
                    <a:moveTo>
                      <a:pt x="0" y="1"/>
                    </a:moveTo>
                    <a:cubicBezTo>
                      <a:pt x="0" y="3025"/>
                      <a:pt x="2450" y="5475"/>
                      <a:pt x="5475" y="5475"/>
                    </a:cubicBezTo>
                    <a:cubicBezTo>
                      <a:pt x="8499" y="5475"/>
                      <a:pt x="10949" y="3025"/>
                      <a:pt x="10949" y="1"/>
                    </a:cubicBezTo>
                    <a:lnTo>
                      <a:pt x="9164" y="1"/>
                    </a:lnTo>
                    <a:cubicBezTo>
                      <a:pt x="9164" y="2057"/>
                      <a:pt x="7501" y="3721"/>
                      <a:pt x="5475" y="3721"/>
                    </a:cubicBezTo>
                    <a:cubicBezTo>
                      <a:pt x="3418" y="3721"/>
                      <a:pt x="1754" y="2057"/>
                      <a:pt x="17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5"/>
              <p:cNvSpPr/>
              <p:nvPr/>
            </p:nvSpPr>
            <p:spPr>
              <a:xfrm>
                <a:off x="5717184" y="1643941"/>
                <a:ext cx="160385" cy="157770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3721" extrusionOk="0">
                    <a:moveTo>
                      <a:pt x="1906" y="0"/>
                    </a:moveTo>
                    <a:cubicBezTo>
                      <a:pt x="878" y="0"/>
                      <a:pt x="1" y="847"/>
                      <a:pt x="1" y="1875"/>
                    </a:cubicBezTo>
                    <a:cubicBezTo>
                      <a:pt x="1" y="2904"/>
                      <a:pt x="847" y="3720"/>
                      <a:pt x="1906" y="3720"/>
                    </a:cubicBezTo>
                    <a:cubicBezTo>
                      <a:pt x="2965" y="3720"/>
                      <a:pt x="3781" y="2904"/>
                      <a:pt x="3781" y="1875"/>
                    </a:cubicBezTo>
                    <a:cubicBezTo>
                      <a:pt x="3781" y="847"/>
                      <a:pt x="2934" y="0"/>
                      <a:pt x="19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5"/>
              <p:cNvSpPr/>
              <p:nvPr/>
            </p:nvSpPr>
            <p:spPr>
              <a:xfrm>
                <a:off x="5565834" y="1492618"/>
                <a:ext cx="464362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50" h="5475" extrusionOk="0">
                    <a:moveTo>
                      <a:pt x="5475" y="0"/>
                    </a:moveTo>
                    <a:cubicBezTo>
                      <a:pt x="2451" y="0"/>
                      <a:pt x="1" y="2450"/>
                      <a:pt x="1" y="5475"/>
                    </a:cubicBezTo>
                    <a:lnTo>
                      <a:pt x="1755" y="5475"/>
                    </a:lnTo>
                    <a:cubicBezTo>
                      <a:pt x="1755" y="3448"/>
                      <a:pt x="3418" y="1785"/>
                      <a:pt x="5475" y="1785"/>
                    </a:cubicBezTo>
                    <a:cubicBezTo>
                      <a:pt x="7501" y="1785"/>
                      <a:pt x="9165" y="3448"/>
                      <a:pt x="9165" y="5475"/>
                    </a:cubicBezTo>
                    <a:lnTo>
                      <a:pt x="10949" y="5475"/>
                    </a:lnTo>
                    <a:cubicBezTo>
                      <a:pt x="10949" y="2450"/>
                      <a:pt x="8499" y="0"/>
                      <a:pt x="54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5"/>
              <p:cNvSpPr/>
              <p:nvPr/>
            </p:nvSpPr>
            <p:spPr>
              <a:xfrm>
                <a:off x="5717184" y="1030973"/>
                <a:ext cx="160385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3691" extrusionOk="0">
                    <a:moveTo>
                      <a:pt x="1906" y="0"/>
                    </a:moveTo>
                    <a:cubicBezTo>
                      <a:pt x="878" y="0"/>
                      <a:pt x="1" y="817"/>
                      <a:pt x="1" y="1845"/>
                    </a:cubicBezTo>
                    <a:cubicBezTo>
                      <a:pt x="1" y="2874"/>
                      <a:pt x="878" y="3690"/>
                      <a:pt x="1906" y="3690"/>
                    </a:cubicBezTo>
                    <a:cubicBezTo>
                      <a:pt x="2934" y="3690"/>
                      <a:pt x="3781" y="2874"/>
                      <a:pt x="3781" y="1845"/>
                    </a:cubicBezTo>
                    <a:cubicBezTo>
                      <a:pt x="3781" y="817"/>
                      <a:pt x="2934" y="0"/>
                      <a:pt x="19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5565834" y="1106613"/>
                <a:ext cx="464362" cy="232182"/>
              </a:xfrm>
              <a:custGeom>
                <a:avLst/>
                <a:gdLst/>
                <a:ahLst/>
                <a:cxnLst/>
                <a:rect l="l" t="t" r="r" b="b"/>
                <a:pathLst>
                  <a:path w="10950" h="5476" extrusionOk="0">
                    <a:moveTo>
                      <a:pt x="1" y="1"/>
                    </a:moveTo>
                    <a:cubicBezTo>
                      <a:pt x="1" y="3025"/>
                      <a:pt x="2451" y="5475"/>
                      <a:pt x="5475" y="5475"/>
                    </a:cubicBezTo>
                    <a:cubicBezTo>
                      <a:pt x="8499" y="5475"/>
                      <a:pt x="10949" y="3025"/>
                      <a:pt x="10949" y="1"/>
                    </a:cubicBezTo>
                    <a:lnTo>
                      <a:pt x="9165" y="1"/>
                    </a:lnTo>
                    <a:cubicBezTo>
                      <a:pt x="9165" y="2027"/>
                      <a:pt x="7501" y="3691"/>
                      <a:pt x="5475" y="3691"/>
                    </a:cubicBezTo>
                    <a:cubicBezTo>
                      <a:pt x="3418" y="3691"/>
                      <a:pt x="1755" y="2027"/>
                      <a:pt x="17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5"/>
              <p:cNvSpPr/>
              <p:nvPr/>
            </p:nvSpPr>
            <p:spPr>
              <a:xfrm>
                <a:off x="5556886" y="2209465"/>
                <a:ext cx="327089" cy="328303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7743" extrusionOk="0">
                    <a:moveTo>
                      <a:pt x="3871" y="0"/>
                    </a:moveTo>
                    <a:cubicBezTo>
                      <a:pt x="2480" y="0"/>
                      <a:pt x="1149" y="363"/>
                      <a:pt x="0" y="1059"/>
                    </a:cubicBezTo>
                    <a:cubicBezTo>
                      <a:pt x="2329" y="2359"/>
                      <a:pt x="3871" y="4869"/>
                      <a:pt x="3871" y="7743"/>
                    </a:cubicBezTo>
                    <a:cubicBezTo>
                      <a:pt x="3871" y="4869"/>
                      <a:pt x="5414" y="2359"/>
                      <a:pt x="7712" y="1059"/>
                    </a:cubicBezTo>
                    <a:cubicBezTo>
                      <a:pt x="6593" y="393"/>
                      <a:pt x="5263" y="0"/>
                      <a:pt x="38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5556886" y="2537721"/>
                <a:ext cx="327089" cy="328346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7744" extrusionOk="0">
                    <a:moveTo>
                      <a:pt x="3871" y="1"/>
                    </a:moveTo>
                    <a:cubicBezTo>
                      <a:pt x="3871" y="2874"/>
                      <a:pt x="2329" y="5354"/>
                      <a:pt x="0" y="6685"/>
                    </a:cubicBezTo>
                    <a:cubicBezTo>
                      <a:pt x="1149" y="7320"/>
                      <a:pt x="2480" y="7743"/>
                      <a:pt x="3871" y="7743"/>
                    </a:cubicBezTo>
                    <a:cubicBezTo>
                      <a:pt x="5263" y="7743"/>
                      <a:pt x="6593" y="7380"/>
                      <a:pt x="7712" y="6685"/>
                    </a:cubicBezTo>
                    <a:cubicBezTo>
                      <a:pt x="5444" y="5324"/>
                      <a:pt x="3871" y="2844"/>
                      <a:pt x="38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5"/>
              <p:cNvSpPr/>
              <p:nvPr/>
            </p:nvSpPr>
            <p:spPr>
              <a:xfrm>
                <a:off x="5393960" y="2253052"/>
                <a:ext cx="327131" cy="568118"/>
              </a:xfrm>
              <a:custGeom>
                <a:avLst/>
                <a:gdLst/>
                <a:ahLst/>
                <a:cxnLst/>
                <a:rect l="l" t="t" r="r" b="b"/>
                <a:pathLst>
                  <a:path w="7714" h="13399" extrusionOk="0">
                    <a:moveTo>
                      <a:pt x="3842" y="0"/>
                    </a:moveTo>
                    <a:cubicBezTo>
                      <a:pt x="1725" y="0"/>
                      <a:pt x="1" y="3025"/>
                      <a:pt x="1" y="6715"/>
                    </a:cubicBezTo>
                    <a:cubicBezTo>
                      <a:pt x="1" y="10404"/>
                      <a:pt x="1725" y="13399"/>
                      <a:pt x="3842" y="13399"/>
                    </a:cubicBezTo>
                    <a:cubicBezTo>
                      <a:pt x="5989" y="13399"/>
                      <a:pt x="7713" y="10404"/>
                      <a:pt x="7713" y="6715"/>
                    </a:cubicBezTo>
                    <a:cubicBezTo>
                      <a:pt x="7713" y="3025"/>
                      <a:pt x="5989" y="0"/>
                      <a:pt x="38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5"/>
              <p:cNvSpPr/>
              <p:nvPr/>
            </p:nvSpPr>
            <p:spPr>
              <a:xfrm>
                <a:off x="5136169" y="1952991"/>
                <a:ext cx="1062053" cy="1169562"/>
              </a:xfrm>
              <a:custGeom>
                <a:avLst/>
                <a:gdLst/>
                <a:ahLst/>
                <a:cxnLst/>
                <a:rect l="l" t="t" r="r" b="b"/>
                <a:pathLst>
                  <a:path w="25044" h="27584" extrusionOk="0">
                    <a:moveTo>
                      <a:pt x="13792" y="0"/>
                    </a:moveTo>
                    <a:cubicBezTo>
                      <a:pt x="6201" y="0"/>
                      <a:pt x="1" y="6200"/>
                      <a:pt x="1" y="13792"/>
                    </a:cubicBezTo>
                    <a:cubicBezTo>
                      <a:pt x="1" y="21383"/>
                      <a:pt x="6201" y="27583"/>
                      <a:pt x="13792" y="27583"/>
                    </a:cubicBezTo>
                    <a:cubicBezTo>
                      <a:pt x="18450" y="27583"/>
                      <a:pt x="22563" y="25254"/>
                      <a:pt x="25043" y="21716"/>
                    </a:cubicBezTo>
                    <a:cubicBezTo>
                      <a:pt x="23924" y="21685"/>
                      <a:pt x="22835" y="21383"/>
                      <a:pt x="21837" y="20929"/>
                    </a:cubicBezTo>
                    <a:cubicBezTo>
                      <a:pt x="19871" y="23167"/>
                      <a:pt x="16998" y="24559"/>
                      <a:pt x="13792" y="24559"/>
                    </a:cubicBezTo>
                    <a:cubicBezTo>
                      <a:pt x="7864" y="24559"/>
                      <a:pt x="3025" y="19720"/>
                      <a:pt x="3025" y="13792"/>
                    </a:cubicBezTo>
                    <a:cubicBezTo>
                      <a:pt x="3025" y="7864"/>
                      <a:pt x="7864" y="3025"/>
                      <a:pt x="13792" y="3025"/>
                    </a:cubicBezTo>
                    <a:cubicBezTo>
                      <a:pt x="16998" y="3025"/>
                      <a:pt x="19871" y="4416"/>
                      <a:pt x="21837" y="6654"/>
                    </a:cubicBezTo>
                    <a:cubicBezTo>
                      <a:pt x="22835" y="6140"/>
                      <a:pt x="23864" y="5898"/>
                      <a:pt x="25043" y="5837"/>
                    </a:cubicBezTo>
                    <a:cubicBezTo>
                      <a:pt x="22563" y="2329"/>
                      <a:pt x="18450" y="0"/>
                      <a:pt x="137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6055802" y="2536449"/>
                <a:ext cx="161615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3691" extrusionOk="0">
                    <a:moveTo>
                      <a:pt x="1936" y="0"/>
                    </a:moveTo>
                    <a:cubicBezTo>
                      <a:pt x="907" y="0"/>
                      <a:pt x="30" y="817"/>
                      <a:pt x="30" y="1845"/>
                    </a:cubicBezTo>
                    <a:cubicBezTo>
                      <a:pt x="0" y="2874"/>
                      <a:pt x="877" y="3690"/>
                      <a:pt x="1936" y="3690"/>
                    </a:cubicBezTo>
                    <a:cubicBezTo>
                      <a:pt x="2994" y="3690"/>
                      <a:pt x="3811" y="2874"/>
                      <a:pt x="3811" y="1845"/>
                    </a:cubicBezTo>
                    <a:cubicBezTo>
                      <a:pt x="3811" y="817"/>
                      <a:pt x="2964" y="0"/>
                      <a:pt x="19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>
                <a:off x="5903180" y="2383854"/>
                <a:ext cx="465592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475" extrusionOk="0">
                    <a:moveTo>
                      <a:pt x="5505" y="0"/>
                    </a:moveTo>
                    <a:cubicBezTo>
                      <a:pt x="2480" y="0"/>
                      <a:pt x="0" y="2450"/>
                      <a:pt x="0" y="5475"/>
                    </a:cubicBezTo>
                    <a:lnTo>
                      <a:pt x="1784" y="5475"/>
                    </a:lnTo>
                    <a:cubicBezTo>
                      <a:pt x="1784" y="3448"/>
                      <a:pt x="3448" y="1785"/>
                      <a:pt x="5505" y="1785"/>
                    </a:cubicBezTo>
                    <a:cubicBezTo>
                      <a:pt x="7531" y="1785"/>
                      <a:pt x="9194" y="3448"/>
                      <a:pt x="9194" y="5475"/>
                    </a:cubicBezTo>
                    <a:lnTo>
                      <a:pt x="10979" y="5475"/>
                    </a:lnTo>
                    <a:cubicBezTo>
                      <a:pt x="10979" y="2450"/>
                      <a:pt x="8529" y="0"/>
                      <a:pt x="55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5"/>
              <p:cNvSpPr/>
              <p:nvPr/>
            </p:nvSpPr>
            <p:spPr>
              <a:xfrm>
                <a:off x="5717184" y="3879070"/>
                <a:ext cx="160385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3691" extrusionOk="0">
                    <a:moveTo>
                      <a:pt x="1906" y="0"/>
                    </a:moveTo>
                    <a:cubicBezTo>
                      <a:pt x="878" y="0"/>
                      <a:pt x="1" y="847"/>
                      <a:pt x="1" y="1845"/>
                    </a:cubicBezTo>
                    <a:cubicBezTo>
                      <a:pt x="1" y="2874"/>
                      <a:pt x="847" y="3690"/>
                      <a:pt x="1906" y="3690"/>
                    </a:cubicBezTo>
                    <a:cubicBezTo>
                      <a:pt x="2965" y="3690"/>
                      <a:pt x="3781" y="2874"/>
                      <a:pt x="3781" y="1845"/>
                    </a:cubicBezTo>
                    <a:cubicBezTo>
                      <a:pt x="3781" y="847"/>
                      <a:pt x="2934" y="0"/>
                      <a:pt x="19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5"/>
              <p:cNvSpPr/>
              <p:nvPr/>
            </p:nvSpPr>
            <p:spPr>
              <a:xfrm>
                <a:off x="5565834" y="3726474"/>
                <a:ext cx="464362" cy="233412"/>
              </a:xfrm>
              <a:custGeom>
                <a:avLst/>
                <a:gdLst/>
                <a:ahLst/>
                <a:cxnLst/>
                <a:rect l="l" t="t" r="r" b="b"/>
                <a:pathLst>
                  <a:path w="10950" h="5505" extrusionOk="0">
                    <a:moveTo>
                      <a:pt x="5475" y="0"/>
                    </a:moveTo>
                    <a:cubicBezTo>
                      <a:pt x="2451" y="0"/>
                      <a:pt x="1" y="2480"/>
                      <a:pt x="1" y="5505"/>
                    </a:cubicBezTo>
                    <a:lnTo>
                      <a:pt x="1755" y="5505"/>
                    </a:lnTo>
                    <a:cubicBezTo>
                      <a:pt x="1755" y="3448"/>
                      <a:pt x="3418" y="1785"/>
                      <a:pt x="5475" y="1785"/>
                    </a:cubicBezTo>
                    <a:cubicBezTo>
                      <a:pt x="7501" y="1785"/>
                      <a:pt x="9165" y="3448"/>
                      <a:pt x="9165" y="5505"/>
                    </a:cubicBezTo>
                    <a:lnTo>
                      <a:pt x="10949" y="5505"/>
                    </a:lnTo>
                    <a:cubicBezTo>
                      <a:pt x="10949" y="2480"/>
                      <a:pt x="8499" y="0"/>
                      <a:pt x="54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5"/>
              <p:cNvSpPr/>
              <p:nvPr/>
            </p:nvSpPr>
            <p:spPr>
              <a:xfrm>
                <a:off x="5717184" y="3264829"/>
                <a:ext cx="160385" cy="157770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3721" extrusionOk="0">
                    <a:moveTo>
                      <a:pt x="1906" y="0"/>
                    </a:moveTo>
                    <a:cubicBezTo>
                      <a:pt x="878" y="0"/>
                      <a:pt x="1" y="817"/>
                      <a:pt x="1" y="1875"/>
                    </a:cubicBezTo>
                    <a:cubicBezTo>
                      <a:pt x="1" y="2873"/>
                      <a:pt x="878" y="3720"/>
                      <a:pt x="1906" y="3720"/>
                    </a:cubicBezTo>
                    <a:cubicBezTo>
                      <a:pt x="2934" y="3720"/>
                      <a:pt x="3781" y="2873"/>
                      <a:pt x="3781" y="1875"/>
                    </a:cubicBezTo>
                    <a:cubicBezTo>
                      <a:pt x="3781" y="847"/>
                      <a:pt x="2934" y="0"/>
                      <a:pt x="19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5"/>
              <p:cNvSpPr/>
              <p:nvPr/>
            </p:nvSpPr>
            <p:spPr>
              <a:xfrm>
                <a:off x="5565834" y="3340470"/>
                <a:ext cx="464362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50" h="5475" extrusionOk="0">
                    <a:moveTo>
                      <a:pt x="1" y="1"/>
                    </a:moveTo>
                    <a:cubicBezTo>
                      <a:pt x="1" y="3025"/>
                      <a:pt x="2451" y="5475"/>
                      <a:pt x="5475" y="5475"/>
                    </a:cubicBezTo>
                    <a:cubicBezTo>
                      <a:pt x="8499" y="5475"/>
                      <a:pt x="10949" y="3025"/>
                      <a:pt x="10949" y="1"/>
                    </a:cubicBezTo>
                    <a:lnTo>
                      <a:pt x="9165" y="1"/>
                    </a:lnTo>
                    <a:cubicBezTo>
                      <a:pt x="9165" y="2057"/>
                      <a:pt x="7501" y="3721"/>
                      <a:pt x="5475" y="3721"/>
                    </a:cubicBezTo>
                    <a:cubicBezTo>
                      <a:pt x="3418" y="3721"/>
                      <a:pt x="1755" y="2057"/>
                      <a:pt x="17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5"/>
              <p:cNvSpPr/>
              <p:nvPr/>
            </p:nvSpPr>
            <p:spPr>
              <a:xfrm>
                <a:off x="5632540" y="4770306"/>
                <a:ext cx="327089" cy="328303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7743" extrusionOk="0">
                    <a:moveTo>
                      <a:pt x="3842" y="0"/>
                    </a:moveTo>
                    <a:cubicBezTo>
                      <a:pt x="3842" y="2874"/>
                      <a:pt x="2299" y="5384"/>
                      <a:pt x="0" y="6684"/>
                    </a:cubicBezTo>
                    <a:cubicBezTo>
                      <a:pt x="1120" y="7350"/>
                      <a:pt x="2450" y="7743"/>
                      <a:pt x="3842" y="7743"/>
                    </a:cubicBezTo>
                    <a:cubicBezTo>
                      <a:pt x="5263" y="7743"/>
                      <a:pt x="6594" y="7380"/>
                      <a:pt x="7713" y="6684"/>
                    </a:cubicBezTo>
                    <a:cubicBezTo>
                      <a:pt x="5414" y="5384"/>
                      <a:pt x="3842" y="2874"/>
                      <a:pt x="38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5"/>
              <p:cNvSpPr/>
              <p:nvPr/>
            </p:nvSpPr>
            <p:spPr>
              <a:xfrm>
                <a:off x="5632540" y="4442007"/>
                <a:ext cx="327089" cy="328346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7744" extrusionOk="0">
                    <a:moveTo>
                      <a:pt x="3842" y="1"/>
                    </a:moveTo>
                    <a:cubicBezTo>
                      <a:pt x="2450" y="1"/>
                      <a:pt x="1120" y="364"/>
                      <a:pt x="0" y="1059"/>
                    </a:cubicBezTo>
                    <a:cubicBezTo>
                      <a:pt x="2269" y="2420"/>
                      <a:pt x="3842" y="4900"/>
                      <a:pt x="3842" y="7743"/>
                    </a:cubicBezTo>
                    <a:cubicBezTo>
                      <a:pt x="3842" y="4870"/>
                      <a:pt x="5414" y="2390"/>
                      <a:pt x="7713" y="1059"/>
                    </a:cubicBezTo>
                    <a:cubicBezTo>
                      <a:pt x="6594" y="424"/>
                      <a:pt x="5263" y="1"/>
                      <a:pt x="38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5"/>
              <p:cNvSpPr/>
              <p:nvPr/>
            </p:nvSpPr>
            <p:spPr>
              <a:xfrm>
                <a:off x="5796697" y="4486908"/>
                <a:ext cx="325817" cy="566846"/>
              </a:xfrm>
              <a:custGeom>
                <a:avLst/>
                <a:gdLst/>
                <a:ahLst/>
                <a:cxnLst/>
                <a:rect l="l" t="t" r="r" b="b"/>
                <a:pathLst>
                  <a:path w="7683" h="13369" extrusionOk="0">
                    <a:moveTo>
                      <a:pt x="3842" y="0"/>
                    </a:moveTo>
                    <a:cubicBezTo>
                      <a:pt x="1725" y="0"/>
                      <a:pt x="1" y="2994"/>
                      <a:pt x="1" y="6684"/>
                    </a:cubicBezTo>
                    <a:cubicBezTo>
                      <a:pt x="1" y="10374"/>
                      <a:pt x="1725" y="13368"/>
                      <a:pt x="3842" y="13368"/>
                    </a:cubicBezTo>
                    <a:cubicBezTo>
                      <a:pt x="5959" y="13368"/>
                      <a:pt x="7683" y="10374"/>
                      <a:pt x="7683" y="6684"/>
                    </a:cubicBezTo>
                    <a:cubicBezTo>
                      <a:pt x="7683" y="2994"/>
                      <a:pt x="5959" y="0"/>
                      <a:pt x="38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5"/>
              <p:cNvSpPr/>
              <p:nvPr/>
            </p:nvSpPr>
            <p:spPr>
              <a:xfrm>
                <a:off x="5318306" y="4185533"/>
                <a:ext cx="1063326" cy="1169562"/>
              </a:xfrm>
              <a:custGeom>
                <a:avLst/>
                <a:gdLst/>
                <a:ahLst/>
                <a:cxnLst/>
                <a:rect l="l" t="t" r="r" b="b"/>
                <a:pathLst>
                  <a:path w="25074" h="27584" extrusionOk="0">
                    <a:moveTo>
                      <a:pt x="11252" y="1"/>
                    </a:moveTo>
                    <a:cubicBezTo>
                      <a:pt x="6624" y="1"/>
                      <a:pt x="2511" y="2330"/>
                      <a:pt x="1" y="5868"/>
                    </a:cubicBezTo>
                    <a:cubicBezTo>
                      <a:pt x="1150" y="5898"/>
                      <a:pt x="2239" y="6201"/>
                      <a:pt x="3206" y="6655"/>
                    </a:cubicBezTo>
                    <a:cubicBezTo>
                      <a:pt x="5172" y="4416"/>
                      <a:pt x="8046" y="3025"/>
                      <a:pt x="11252" y="3025"/>
                    </a:cubicBezTo>
                    <a:cubicBezTo>
                      <a:pt x="17210" y="3025"/>
                      <a:pt x="22049" y="7864"/>
                      <a:pt x="22049" y="13792"/>
                    </a:cubicBezTo>
                    <a:cubicBezTo>
                      <a:pt x="22049" y="19720"/>
                      <a:pt x="17210" y="24559"/>
                      <a:pt x="11252" y="24559"/>
                    </a:cubicBezTo>
                    <a:cubicBezTo>
                      <a:pt x="8046" y="24559"/>
                      <a:pt x="5172" y="23168"/>
                      <a:pt x="3206" y="20930"/>
                    </a:cubicBezTo>
                    <a:cubicBezTo>
                      <a:pt x="2239" y="21444"/>
                      <a:pt x="1180" y="21686"/>
                      <a:pt x="1" y="21747"/>
                    </a:cubicBezTo>
                    <a:cubicBezTo>
                      <a:pt x="2511" y="25255"/>
                      <a:pt x="6624" y="27584"/>
                      <a:pt x="11252" y="27584"/>
                    </a:cubicBezTo>
                    <a:cubicBezTo>
                      <a:pt x="18873" y="27584"/>
                      <a:pt x="25073" y="21384"/>
                      <a:pt x="25073" y="13792"/>
                    </a:cubicBezTo>
                    <a:cubicBezTo>
                      <a:pt x="25073" y="6201"/>
                      <a:pt x="18873" y="1"/>
                      <a:pt x="112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5"/>
              <p:cNvSpPr/>
              <p:nvPr/>
            </p:nvSpPr>
            <p:spPr>
              <a:xfrm>
                <a:off x="5299053" y="4615124"/>
                <a:ext cx="161657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3691" extrusionOk="0">
                    <a:moveTo>
                      <a:pt x="1906" y="1"/>
                    </a:moveTo>
                    <a:cubicBezTo>
                      <a:pt x="848" y="1"/>
                      <a:pt x="1" y="817"/>
                      <a:pt x="1" y="1846"/>
                    </a:cubicBezTo>
                    <a:cubicBezTo>
                      <a:pt x="1" y="2874"/>
                      <a:pt x="878" y="3691"/>
                      <a:pt x="1906" y="3691"/>
                    </a:cubicBezTo>
                    <a:cubicBezTo>
                      <a:pt x="2965" y="3691"/>
                      <a:pt x="3781" y="2874"/>
                      <a:pt x="3781" y="1846"/>
                    </a:cubicBezTo>
                    <a:cubicBezTo>
                      <a:pt x="3812" y="817"/>
                      <a:pt x="2965" y="1"/>
                      <a:pt x="19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5"/>
              <p:cNvSpPr/>
              <p:nvPr/>
            </p:nvSpPr>
            <p:spPr>
              <a:xfrm>
                <a:off x="5149018" y="4692079"/>
                <a:ext cx="464320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49" h="5475" extrusionOk="0">
                    <a:moveTo>
                      <a:pt x="0" y="0"/>
                    </a:moveTo>
                    <a:cubicBezTo>
                      <a:pt x="0" y="3025"/>
                      <a:pt x="2450" y="5475"/>
                      <a:pt x="5475" y="5475"/>
                    </a:cubicBezTo>
                    <a:cubicBezTo>
                      <a:pt x="8499" y="5475"/>
                      <a:pt x="10949" y="3025"/>
                      <a:pt x="10949" y="0"/>
                    </a:cubicBezTo>
                    <a:lnTo>
                      <a:pt x="9164" y="0"/>
                    </a:lnTo>
                    <a:cubicBezTo>
                      <a:pt x="9164" y="2027"/>
                      <a:pt x="7501" y="3690"/>
                      <a:pt x="5475" y="3690"/>
                    </a:cubicBezTo>
                    <a:cubicBezTo>
                      <a:pt x="3418" y="3690"/>
                      <a:pt x="1754" y="2027"/>
                      <a:pt x="1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" name="Google Shape;282;p5"/>
            <p:cNvGrpSpPr/>
            <p:nvPr/>
          </p:nvGrpSpPr>
          <p:grpSpPr>
            <a:xfrm>
              <a:off x="6141762" y="-46182"/>
              <a:ext cx="1171083" cy="5238451"/>
              <a:chOff x="6180181" y="-75695"/>
              <a:chExt cx="1171083" cy="5238451"/>
            </a:xfrm>
          </p:grpSpPr>
          <p:sp>
            <p:nvSpPr>
              <p:cNvPr id="283" name="Google Shape;283;p5"/>
              <p:cNvSpPr/>
              <p:nvPr/>
            </p:nvSpPr>
            <p:spPr>
              <a:xfrm>
                <a:off x="6435428" y="1257937"/>
                <a:ext cx="329676" cy="327031"/>
              </a:xfrm>
              <a:custGeom>
                <a:avLst/>
                <a:gdLst/>
                <a:ahLst/>
                <a:cxnLst/>
                <a:rect l="l" t="t" r="r" b="b"/>
                <a:pathLst>
                  <a:path w="7774" h="7713" extrusionOk="0">
                    <a:moveTo>
                      <a:pt x="1059" y="1"/>
                    </a:moveTo>
                    <a:cubicBezTo>
                      <a:pt x="424" y="1150"/>
                      <a:pt x="1" y="2481"/>
                      <a:pt x="1" y="3872"/>
                    </a:cubicBezTo>
                    <a:cubicBezTo>
                      <a:pt x="1" y="5263"/>
                      <a:pt x="394" y="6594"/>
                      <a:pt x="1059" y="7713"/>
                    </a:cubicBezTo>
                    <a:cubicBezTo>
                      <a:pt x="2420" y="5414"/>
                      <a:pt x="4930" y="3872"/>
                      <a:pt x="7773" y="3872"/>
                    </a:cubicBezTo>
                    <a:cubicBezTo>
                      <a:pt x="4900" y="3872"/>
                      <a:pt x="2390" y="2329"/>
                      <a:pt x="10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5"/>
              <p:cNvSpPr/>
              <p:nvPr/>
            </p:nvSpPr>
            <p:spPr>
              <a:xfrm>
                <a:off x="6765055" y="1257937"/>
                <a:ext cx="328361" cy="327031"/>
              </a:xfrm>
              <a:custGeom>
                <a:avLst/>
                <a:gdLst/>
                <a:ahLst/>
                <a:cxnLst/>
                <a:rect l="l" t="t" r="r" b="b"/>
                <a:pathLst>
                  <a:path w="7743" h="7713" extrusionOk="0">
                    <a:moveTo>
                      <a:pt x="6684" y="1"/>
                    </a:moveTo>
                    <a:cubicBezTo>
                      <a:pt x="5354" y="2269"/>
                      <a:pt x="2843" y="3872"/>
                      <a:pt x="0" y="3872"/>
                    </a:cubicBezTo>
                    <a:cubicBezTo>
                      <a:pt x="2874" y="3872"/>
                      <a:pt x="5354" y="5414"/>
                      <a:pt x="6684" y="7713"/>
                    </a:cubicBezTo>
                    <a:cubicBezTo>
                      <a:pt x="7320" y="6594"/>
                      <a:pt x="7743" y="5263"/>
                      <a:pt x="7743" y="3872"/>
                    </a:cubicBezTo>
                    <a:cubicBezTo>
                      <a:pt x="7743" y="2481"/>
                      <a:pt x="7350" y="1150"/>
                      <a:pt x="66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5"/>
              <p:cNvSpPr/>
              <p:nvPr/>
            </p:nvSpPr>
            <p:spPr>
              <a:xfrm>
                <a:off x="6480336" y="1422065"/>
                <a:ext cx="568218" cy="327074"/>
              </a:xfrm>
              <a:custGeom>
                <a:avLst/>
                <a:gdLst/>
                <a:ahLst/>
                <a:cxnLst/>
                <a:rect l="l" t="t" r="r" b="b"/>
                <a:pathLst>
                  <a:path w="13399" h="7714" extrusionOk="0">
                    <a:moveTo>
                      <a:pt x="6714" y="1"/>
                    </a:moveTo>
                    <a:cubicBezTo>
                      <a:pt x="2994" y="1"/>
                      <a:pt x="0" y="1725"/>
                      <a:pt x="0" y="3842"/>
                    </a:cubicBezTo>
                    <a:cubicBezTo>
                      <a:pt x="0" y="5989"/>
                      <a:pt x="2994" y="7713"/>
                      <a:pt x="6714" y="7713"/>
                    </a:cubicBezTo>
                    <a:cubicBezTo>
                      <a:pt x="10404" y="7713"/>
                      <a:pt x="13398" y="5989"/>
                      <a:pt x="13398" y="3842"/>
                    </a:cubicBezTo>
                    <a:cubicBezTo>
                      <a:pt x="13398" y="1725"/>
                      <a:pt x="10404" y="1"/>
                      <a:pt x="67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5"/>
              <p:cNvSpPr/>
              <p:nvPr/>
            </p:nvSpPr>
            <p:spPr>
              <a:xfrm>
                <a:off x="6180181" y="943757"/>
                <a:ext cx="1171083" cy="1063138"/>
              </a:xfrm>
              <a:custGeom>
                <a:avLst/>
                <a:gdLst/>
                <a:ahLst/>
                <a:cxnLst/>
                <a:rect l="l" t="t" r="r" b="b"/>
                <a:pathLst>
                  <a:path w="27615" h="25074" extrusionOk="0">
                    <a:moveTo>
                      <a:pt x="5868" y="1"/>
                    </a:moveTo>
                    <a:cubicBezTo>
                      <a:pt x="2360" y="2511"/>
                      <a:pt x="1" y="6624"/>
                      <a:pt x="1" y="11282"/>
                    </a:cubicBezTo>
                    <a:cubicBezTo>
                      <a:pt x="1" y="18873"/>
                      <a:pt x="6201" y="25073"/>
                      <a:pt x="13823" y="25073"/>
                    </a:cubicBezTo>
                    <a:cubicBezTo>
                      <a:pt x="21414" y="25073"/>
                      <a:pt x="27614" y="18873"/>
                      <a:pt x="27614" y="11282"/>
                    </a:cubicBezTo>
                    <a:cubicBezTo>
                      <a:pt x="27584" y="6624"/>
                      <a:pt x="25285" y="2511"/>
                      <a:pt x="21747" y="1"/>
                    </a:cubicBezTo>
                    <a:cubicBezTo>
                      <a:pt x="21716" y="1150"/>
                      <a:pt x="21414" y="2239"/>
                      <a:pt x="20960" y="3237"/>
                    </a:cubicBezTo>
                    <a:cubicBezTo>
                      <a:pt x="23198" y="5203"/>
                      <a:pt x="24590" y="8076"/>
                      <a:pt x="24590" y="11282"/>
                    </a:cubicBezTo>
                    <a:cubicBezTo>
                      <a:pt x="24590" y="17210"/>
                      <a:pt x="19751" y="22049"/>
                      <a:pt x="13823" y="22049"/>
                    </a:cubicBezTo>
                    <a:cubicBezTo>
                      <a:pt x="7864" y="22049"/>
                      <a:pt x="3025" y="17210"/>
                      <a:pt x="3025" y="11282"/>
                    </a:cubicBezTo>
                    <a:cubicBezTo>
                      <a:pt x="3025" y="8076"/>
                      <a:pt x="4447" y="5203"/>
                      <a:pt x="6685" y="3237"/>
                    </a:cubicBezTo>
                    <a:cubicBezTo>
                      <a:pt x="6171" y="2239"/>
                      <a:pt x="5929" y="1180"/>
                      <a:pt x="58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5"/>
              <p:cNvSpPr/>
              <p:nvPr/>
            </p:nvSpPr>
            <p:spPr>
              <a:xfrm>
                <a:off x="6684228" y="851454"/>
                <a:ext cx="161657" cy="156456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3690" extrusionOk="0">
                    <a:moveTo>
                      <a:pt x="1906" y="0"/>
                    </a:moveTo>
                    <a:cubicBezTo>
                      <a:pt x="848" y="0"/>
                      <a:pt x="1" y="817"/>
                      <a:pt x="1" y="1845"/>
                    </a:cubicBezTo>
                    <a:cubicBezTo>
                      <a:pt x="1" y="2873"/>
                      <a:pt x="878" y="3690"/>
                      <a:pt x="1906" y="3690"/>
                    </a:cubicBezTo>
                    <a:cubicBezTo>
                      <a:pt x="2904" y="3690"/>
                      <a:pt x="3782" y="2873"/>
                      <a:pt x="3782" y="1845"/>
                    </a:cubicBezTo>
                    <a:cubicBezTo>
                      <a:pt x="3812" y="817"/>
                      <a:pt x="2965" y="0"/>
                      <a:pt x="19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5"/>
              <p:cNvSpPr/>
              <p:nvPr/>
            </p:nvSpPr>
            <p:spPr>
              <a:xfrm>
                <a:off x="6532921" y="928366"/>
                <a:ext cx="465592" cy="232182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476" extrusionOk="0">
                    <a:moveTo>
                      <a:pt x="0" y="1"/>
                    </a:moveTo>
                    <a:cubicBezTo>
                      <a:pt x="0" y="3025"/>
                      <a:pt x="2480" y="5475"/>
                      <a:pt x="5505" y="5475"/>
                    </a:cubicBezTo>
                    <a:cubicBezTo>
                      <a:pt x="8529" y="5475"/>
                      <a:pt x="10979" y="3025"/>
                      <a:pt x="10979" y="1"/>
                    </a:cubicBezTo>
                    <a:lnTo>
                      <a:pt x="9194" y="1"/>
                    </a:lnTo>
                    <a:cubicBezTo>
                      <a:pt x="9194" y="2027"/>
                      <a:pt x="7531" y="3691"/>
                      <a:pt x="5505" y="3691"/>
                    </a:cubicBezTo>
                    <a:cubicBezTo>
                      <a:pt x="3448" y="3691"/>
                      <a:pt x="1785" y="2027"/>
                      <a:pt x="17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5"/>
              <p:cNvSpPr/>
              <p:nvPr/>
            </p:nvSpPr>
            <p:spPr>
              <a:xfrm>
                <a:off x="6695805" y="538546"/>
                <a:ext cx="160343" cy="157770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721" extrusionOk="0">
                    <a:moveTo>
                      <a:pt x="1875" y="0"/>
                    </a:moveTo>
                    <a:cubicBezTo>
                      <a:pt x="847" y="0"/>
                      <a:pt x="0" y="847"/>
                      <a:pt x="0" y="1845"/>
                    </a:cubicBezTo>
                    <a:cubicBezTo>
                      <a:pt x="0" y="2874"/>
                      <a:pt x="817" y="3721"/>
                      <a:pt x="1875" y="3721"/>
                    </a:cubicBezTo>
                    <a:cubicBezTo>
                      <a:pt x="2934" y="3721"/>
                      <a:pt x="3781" y="2874"/>
                      <a:pt x="3781" y="1845"/>
                    </a:cubicBezTo>
                    <a:cubicBezTo>
                      <a:pt x="3781" y="847"/>
                      <a:pt x="2904" y="0"/>
                      <a:pt x="18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5"/>
              <p:cNvSpPr/>
              <p:nvPr/>
            </p:nvSpPr>
            <p:spPr>
              <a:xfrm>
                <a:off x="6543183" y="385950"/>
                <a:ext cx="465592" cy="233412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505" extrusionOk="0">
                    <a:moveTo>
                      <a:pt x="5474" y="0"/>
                    </a:moveTo>
                    <a:cubicBezTo>
                      <a:pt x="2450" y="0"/>
                      <a:pt x="0" y="2480"/>
                      <a:pt x="0" y="5505"/>
                    </a:cubicBezTo>
                    <a:lnTo>
                      <a:pt x="1784" y="5505"/>
                    </a:lnTo>
                    <a:cubicBezTo>
                      <a:pt x="1784" y="3448"/>
                      <a:pt x="3448" y="1785"/>
                      <a:pt x="5474" y="1785"/>
                    </a:cubicBezTo>
                    <a:cubicBezTo>
                      <a:pt x="7531" y="1785"/>
                      <a:pt x="9194" y="3448"/>
                      <a:pt x="9194" y="5505"/>
                    </a:cubicBezTo>
                    <a:lnTo>
                      <a:pt x="10979" y="5505"/>
                    </a:lnTo>
                    <a:cubicBezTo>
                      <a:pt x="10979" y="2480"/>
                      <a:pt x="8499" y="0"/>
                      <a:pt x="54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5"/>
              <p:cNvSpPr/>
              <p:nvPr/>
            </p:nvSpPr>
            <p:spPr>
              <a:xfrm>
                <a:off x="6695805" y="-75695"/>
                <a:ext cx="160343" cy="157770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721" extrusionOk="0">
                    <a:moveTo>
                      <a:pt x="1875" y="0"/>
                    </a:moveTo>
                    <a:cubicBezTo>
                      <a:pt x="847" y="0"/>
                      <a:pt x="0" y="847"/>
                      <a:pt x="0" y="1876"/>
                    </a:cubicBezTo>
                    <a:cubicBezTo>
                      <a:pt x="0" y="2874"/>
                      <a:pt x="847" y="3720"/>
                      <a:pt x="1875" y="3720"/>
                    </a:cubicBezTo>
                    <a:cubicBezTo>
                      <a:pt x="2904" y="3720"/>
                      <a:pt x="3781" y="2874"/>
                      <a:pt x="3781" y="1876"/>
                    </a:cubicBezTo>
                    <a:cubicBezTo>
                      <a:pt x="3781" y="847"/>
                      <a:pt x="2904" y="0"/>
                      <a:pt x="18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5"/>
              <p:cNvSpPr/>
              <p:nvPr/>
            </p:nvSpPr>
            <p:spPr>
              <a:xfrm>
                <a:off x="6543183" y="-54"/>
                <a:ext cx="465592" cy="232182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476" extrusionOk="0">
                    <a:moveTo>
                      <a:pt x="0" y="1"/>
                    </a:moveTo>
                    <a:cubicBezTo>
                      <a:pt x="0" y="3025"/>
                      <a:pt x="2450" y="5475"/>
                      <a:pt x="5474" y="5475"/>
                    </a:cubicBezTo>
                    <a:cubicBezTo>
                      <a:pt x="8499" y="5475"/>
                      <a:pt x="10979" y="3025"/>
                      <a:pt x="10979" y="1"/>
                    </a:cubicBezTo>
                    <a:lnTo>
                      <a:pt x="9194" y="1"/>
                    </a:lnTo>
                    <a:cubicBezTo>
                      <a:pt x="9194" y="2057"/>
                      <a:pt x="7531" y="3721"/>
                      <a:pt x="5474" y="3721"/>
                    </a:cubicBezTo>
                    <a:cubicBezTo>
                      <a:pt x="3448" y="3721"/>
                      <a:pt x="1784" y="2057"/>
                      <a:pt x="17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684228" y="2773674"/>
                <a:ext cx="160385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3691" extrusionOk="0">
                    <a:moveTo>
                      <a:pt x="1906" y="1"/>
                    </a:moveTo>
                    <a:cubicBezTo>
                      <a:pt x="878" y="1"/>
                      <a:pt x="1" y="817"/>
                      <a:pt x="1" y="1846"/>
                    </a:cubicBezTo>
                    <a:cubicBezTo>
                      <a:pt x="1" y="2874"/>
                      <a:pt x="848" y="3690"/>
                      <a:pt x="1906" y="3690"/>
                    </a:cubicBezTo>
                    <a:cubicBezTo>
                      <a:pt x="2965" y="3690"/>
                      <a:pt x="3782" y="2874"/>
                      <a:pt x="3782" y="1846"/>
                    </a:cubicBezTo>
                    <a:cubicBezTo>
                      <a:pt x="3782" y="817"/>
                      <a:pt x="2904" y="1"/>
                      <a:pt x="19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5"/>
              <p:cNvSpPr/>
              <p:nvPr/>
            </p:nvSpPr>
            <p:spPr>
              <a:xfrm>
                <a:off x="6531606" y="2621079"/>
                <a:ext cx="465634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80" h="5475" extrusionOk="0">
                    <a:moveTo>
                      <a:pt x="5505" y="1"/>
                    </a:moveTo>
                    <a:cubicBezTo>
                      <a:pt x="2481" y="1"/>
                      <a:pt x="1" y="2450"/>
                      <a:pt x="1" y="5475"/>
                    </a:cubicBezTo>
                    <a:lnTo>
                      <a:pt x="1785" y="5475"/>
                    </a:lnTo>
                    <a:cubicBezTo>
                      <a:pt x="1785" y="3448"/>
                      <a:pt x="3449" y="1785"/>
                      <a:pt x="5505" y="1785"/>
                    </a:cubicBezTo>
                    <a:cubicBezTo>
                      <a:pt x="7532" y="1785"/>
                      <a:pt x="9195" y="3448"/>
                      <a:pt x="9195" y="5475"/>
                    </a:cubicBezTo>
                    <a:lnTo>
                      <a:pt x="10980" y="5475"/>
                    </a:lnTo>
                    <a:cubicBezTo>
                      <a:pt x="10980" y="2450"/>
                      <a:pt x="8530" y="1"/>
                      <a:pt x="55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5"/>
              <p:cNvSpPr/>
              <p:nvPr/>
            </p:nvSpPr>
            <p:spPr>
              <a:xfrm>
                <a:off x="6684228" y="2159434"/>
                <a:ext cx="160385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3691" extrusionOk="0">
                    <a:moveTo>
                      <a:pt x="1906" y="1"/>
                    </a:moveTo>
                    <a:cubicBezTo>
                      <a:pt x="878" y="1"/>
                      <a:pt x="1" y="787"/>
                      <a:pt x="1" y="1845"/>
                    </a:cubicBezTo>
                    <a:cubicBezTo>
                      <a:pt x="1" y="2874"/>
                      <a:pt x="878" y="3690"/>
                      <a:pt x="1906" y="3690"/>
                    </a:cubicBezTo>
                    <a:cubicBezTo>
                      <a:pt x="2904" y="3690"/>
                      <a:pt x="3782" y="2874"/>
                      <a:pt x="3782" y="1845"/>
                    </a:cubicBezTo>
                    <a:cubicBezTo>
                      <a:pt x="3782" y="817"/>
                      <a:pt x="2904" y="1"/>
                      <a:pt x="19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5"/>
              <p:cNvSpPr/>
              <p:nvPr/>
            </p:nvSpPr>
            <p:spPr>
              <a:xfrm>
                <a:off x="6531606" y="2235074"/>
                <a:ext cx="465634" cy="232182"/>
              </a:xfrm>
              <a:custGeom>
                <a:avLst/>
                <a:gdLst/>
                <a:ahLst/>
                <a:cxnLst/>
                <a:rect l="l" t="t" r="r" b="b"/>
                <a:pathLst>
                  <a:path w="10980" h="5476" extrusionOk="0">
                    <a:moveTo>
                      <a:pt x="1" y="1"/>
                    </a:moveTo>
                    <a:cubicBezTo>
                      <a:pt x="1" y="3025"/>
                      <a:pt x="2481" y="5475"/>
                      <a:pt x="5505" y="5475"/>
                    </a:cubicBezTo>
                    <a:cubicBezTo>
                      <a:pt x="8530" y="5475"/>
                      <a:pt x="10980" y="3025"/>
                      <a:pt x="10980" y="1"/>
                    </a:cubicBezTo>
                    <a:lnTo>
                      <a:pt x="9195" y="1"/>
                    </a:lnTo>
                    <a:cubicBezTo>
                      <a:pt x="9195" y="2027"/>
                      <a:pt x="7532" y="3691"/>
                      <a:pt x="5505" y="3691"/>
                    </a:cubicBezTo>
                    <a:cubicBezTo>
                      <a:pt x="3449" y="3691"/>
                      <a:pt x="1785" y="2027"/>
                      <a:pt x="17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5"/>
              <p:cNvSpPr/>
              <p:nvPr/>
            </p:nvSpPr>
            <p:spPr>
              <a:xfrm>
                <a:off x="6435428" y="3491793"/>
                <a:ext cx="329676" cy="327031"/>
              </a:xfrm>
              <a:custGeom>
                <a:avLst/>
                <a:gdLst/>
                <a:ahLst/>
                <a:cxnLst/>
                <a:rect l="l" t="t" r="r" b="b"/>
                <a:pathLst>
                  <a:path w="7774" h="7713" extrusionOk="0">
                    <a:moveTo>
                      <a:pt x="1059" y="1"/>
                    </a:moveTo>
                    <a:cubicBezTo>
                      <a:pt x="424" y="1120"/>
                      <a:pt x="1" y="2450"/>
                      <a:pt x="1" y="3842"/>
                    </a:cubicBezTo>
                    <a:cubicBezTo>
                      <a:pt x="1" y="5233"/>
                      <a:pt x="394" y="6564"/>
                      <a:pt x="1059" y="7713"/>
                    </a:cubicBezTo>
                    <a:cubicBezTo>
                      <a:pt x="2420" y="5445"/>
                      <a:pt x="4930" y="3842"/>
                      <a:pt x="7773" y="3842"/>
                    </a:cubicBezTo>
                    <a:cubicBezTo>
                      <a:pt x="4900" y="3842"/>
                      <a:pt x="2390" y="2299"/>
                      <a:pt x="10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765055" y="3491793"/>
                <a:ext cx="328361" cy="327031"/>
              </a:xfrm>
              <a:custGeom>
                <a:avLst/>
                <a:gdLst/>
                <a:ahLst/>
                <a:cxnLst/>
                <a:rect l="l" t="t" r="r" b="b"/>
                <a:pathLst>
                  <a:path w="7743" h="7713" extrusionOk="0">
                    <a:moveTo>
                      <a:pt x="6684" y="1"/>
                    </a:moveTo>
                    <a:cubicBezTo>
                      <a:pt x="5354" y="2299"/>
                      <a:pt x="2843" y="3842"/>
                      <a:pt x="0" y="3842"/>
                    </a:cubicBezTo>
                    <a:cubicBezTo>
                      <a:pt x="2874" y="3842"/>
                      <a:pt x="5354" y="5384"/>
                      <a:pt x="6684" y="7713"/>
                    </a:cubicBezTo>
                    <a:cubicBezTo>
                      <a:pt x="7320" y="6564"/>
                      <a:pt x="7743" y="5233"/>
                      <a:pt x="7743" y="3842"/>
                    </a:cubicBezTo>
                    <a:cubicBezTo>
                      <a:pt x="7743" y="2450"/>
                      <a:pt x="7350" y="1120"/>
                      <a:pt x="66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480336" y="3655921"/>
                <a:ext cx="568218" cy="327074"/>
              </a:xfrm>
              <a:custGeom>
                <a:avLst/>
                <a:gdLst/>
                <a:ahLst/>
                <a:cxnLst/>
                <a:rect l="l" t="t" r="r" b="b"/>
                <a:pathLst>
                  <a:path w="13399" h="7714" extrusionOk="0">
                    <a:moveTo>
                      <a:pt x="6714" y="1"/>
                    </a:moveTo>
                    <a:cubicBezTo>
                      <a:pt x="2994" y="1"/>
                      <a:pt x="0" y="1725"/>
                      <a:pt x="0" y="3872"/>
                    </a:cubicBezTo>
                    <a:cubicBezTo>
                      <a:pt x="0" y="5989"/>
                      <a:pt x="2994" y="7713"/>
                      <a:pt x="6714" y="7713"/>
                    </a:cubicBezTo>
                    <a:cubicBezTo>
                      <a:pt x="10404" y="7713"/>
                      <a:pt x="13398" y="5989"/>
                      <a:pt x="13398" y="3872"/>
                    </a:cubicBezTo>
                    <a:cubicBezTo>
                      <a:pt x="13398" y="1725"/>
                      <a:pt x="10404" y="1"/>
                      <a:pt x="67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5"/>
              <p:cNvSpPr/>
              <p:nvPr/>
            </p:nvSpPr>
            <p:spPr>
              <a:xfrm>
                <a:off x="6180181" y="3177613"/>
                <a:ext cx="1171083" cy="1061866"/>
              </a:xfrm>
              <a:custGeom>
                <a:avLst/>
                <a:gdLst/>
                <a:ahLst/>
                <a:cxnLst/>
                <a:rect l="l" t="t" r="r" b="b"/>
                <a:pathLst>
                  <a:path w="27615" h="25044" extrusionOk="0">
                    <a:moveTo>
                      <a:pt x="5868" y="1"/>
                    </a:moveTo>
                    <a:cubicBezTo>
                      <a:pt x="2360" y="2481"/>
                      <a:pt x="1" y="6594"/>
                      <a:pt x="1" y="11252"/>
                    </a:cubicBezTo>
                    <a:cubicBezTo>
                      <a:pt x="1" y="18843"/>
                      <a:pt x="6201" y="25043"/>
                      <a:pt x="13823" y="25043"/>
                    </a:cubicBezTo>
                    <a:cubicBezTo>
                      <a:pt x="21414" y="25043"/>
                      <a:pt x="27614" y="18843"/>
                      <a:pt x="27614" y="11252"/>
                    </a:cubicBezTo>
                    <a:cubicBezTo>
                      <a:pt x="27584" y="6594"/>
                      <a:pt x="25285" y="2511"/>
                      <a:pt x="21747" y="1"/>
                    </a:cubicBezTo>
                    <a:cubicBezTo>
                      <a:pt x="21716" y="1120"/>
                      <a:pt x="21414" y="2208"/>
                      <a:pt x="20960" y="3207"/>
                    </a:cubicBezTo>
                    <a:cubicBezTo>
                      <a:pt x="23198" y="5172"/>
                      <a:pt x="24590" y="8046"/>
                      <a:pt x="24590" y="11252"/>
                    </a:cubicBezTo>
                    <a:cubicBezTo>
                      <a:pt x="24590" y="17179"/>
                      <a:pt x="19751" y="22019"/>
                      <a:pt x="13823" y="22019"/>
                    </a:cubicBezTo>
                    <a:cubicBezTo>
                      <a:pt x="7864" y="22019"/>
                      <a:pt x="3025" y="17179"/>
                      <a:pt x="3025" y="11252"/>
                    </a:cubicBezTo>
                    <a:cubicBezTo>
                      <a:pt x="3025" y="8046"/>
                      <a:pt x="4447" y="5172"/>
                      <a:pt x="6685" y="3207"/>
                    </a:cubicBezTo>
                    <a:cubicBezTo>
                      <a:pt x="6171" y="2208"/>
                      <a:pt x="5929" y="1150"/>
                      <a:pt x="58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5"/>
              <p:cNvSpPr/>
              <p:nvPr/>
            </p:nvSpPr>
            <p:spPr>
              <a:xfrm>
                <a:off x="6684228" y="3085310"/>
                <a:ext cx="160385" cy="157770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3721" extrusionOk="0">
                    <a:moveTo>
                      <a:pt x="1906" y="0"/>
                    </a:moveTo>
                    <a:cubicBezTo>
                      <a:pt x="848" y="0"/>
                      <a:pt x="1" y="847"/>
                      <a:pt x="1" y="1875"/>
                    </a:cubicBezTo>
                    <a:cubicBezTo>
                      <a:pt x="1" y="2873"/>
                      <a:pt x="878" y="3720"/>
                      <a:pt x="1906" y="3720"/>
                    </a:cubicBezTo>
                    <a:cubicBezTo>
                      <a:pt x="2904" y="3720"/>
                      <a:pt x="3782" y="2873"/>
                      <a:pt x="3782" y="1875"/>
                    </a:cubicBezTo>
                    <a:cubicBezTo>
                      <a:pt x="3782" y="847"/>
                      <a:pt x="2965" y="0"/>
                      <a:pt x="19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5"/>
              <p:cNvSpPr/>
              <p:nvPr/>
            </p:nvSpPr>
            <p:spPr>
              <a:xfrm>
                <a:off x="6532921" y="3162222"/>
                <a:ext cx="465592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475" extrusionOk="0">
                    <a:moveTo>
                      <a:pt x="0" y="1"/>
                    </a:moveTo>
                    <a:cubicBezTo>
                      <a:pt x="0" y="3025"/>
                      <a:pt x="2480" y="5475"/>
                      <a:pt x="5505" y="5475"/>
                    </a:cubicBezTo>
                    <a:cubicBezTo>
                      <a:pt x="8529" y="5475"/>
                      <a:pt x="10979" y="3025"/>
                      <a:pt x="10979" y="1"/>
                    </a:cubicBezTo>
                    <a:lnTo>
                      <a:pt x="9194" y="1"/>
                    </a:lnTo>
                    <a:cubicBezTo>
                      <a:pt x="9194" y="2057"/>
                      <a:pt x="7531" y="3721"/>
                      <a:pt x="5505" y="3721"/>
                    </a:cubicBezTo>
                    <a:cubicBezTo>
                      <a:pt x="3448" y="3721"/>
                      <a:pt x="1785" y="2057"/>
                      <a:pt x="17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5"/>
              <p:cNvSpPr/>
              <p:nvPr/>
            </p:nvSpPr>
            <p:spPr>
              <a:xfrm>
                <a:off x="6695805" y="5006258"/>
                <a:ext cx="160343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691" extrusionOk="0">
                    <a:moveTo>
                      <a:pt x="1875" y="0"/>
                    </a:moveTo>
                    <a:cubicBezTo>
                      <a:pt x="847" y="0"/>
                      <a:pt x="0" y="817"/>
                      <a:pt x="0" y="1845"/>
                    </a:cubicBezTo>
                    <a:cubicBezTo>
                      <a:pt x="0" y="2873"/>
                      <a:pt x="817" y="3690"/>
                      <a:pt x="1875" y="3690"/>
                    </a:cubicBezTo>
                    <a:cubicBezTo>
                      <a:pt x="2934" y="3690"/>
                      <a:pt x="3781" y="2873"/>
                      <a:pt x="3781" y="1845"/>
                    </a:cubicBezTo>
                    <a:cubicBezTo>
                      <a:pt x="3781" y="817"/>
                      <a:pt x="2904" y="0"/>
                      <a:pt x="18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5"/>
              <p:cNvSpPr/>
              <p:nvPr/>
            </p:nvSpPr>
            <p:spPr>
              <a:xfrm>
                <a:off x="6543183" y="4854935"/>
                <a:ext cx="465592" cy="233412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505" extrusionOk="0">
                    <a:moveTo>
                      <a:pt x="5474" y="0"/>
                    </a:moveTo>
                    <a:cubicBezTo>
                      <a:pt x="2450" y="0"/>
                      <a:pt x="0" y="2480"/>
                      <a:pt x="0" y="5505"/>
                    </a:cubicBezTo>
                    <a:lnTo>
                      <a:pt x="1784" y="5505"/>
                    </a:lnTo>
                    <a:cubicBezTo>
                      <a:pt x="1784" y="3418"/>
                      <a:pt x="3448" y="1785"/>
                      <a:pt x="5474" y="1785"/>
                    </a:cubicBezTo>
                    <a:cubicBezTo>
                      <a:pt x="7531" y="1785"/>
                      <a:pt x="9194" y="3448"/>
                      <a:pt x="9194" y="5505"/>
                    </a:cubicBezTo>
                    <a:lnTo>
                      <a:pt x="10979" y="5505"/>
                    </a:lnTo>
                    <a:cubicBezTo>
                      <a:pt x="10979" y="2480"/>
                      <a:pt x="8499" y="0"/>
                      <a:pt x="54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5"/>
              <p:cNvSpPr/>
              <p:nvPr/>
            </p:nvSpPr>
            <p:spPr>
              <a:xfrm>
                <a:off x="6695805" y="4392018"/>
                <a:ext cx="160343" cy="156456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690" extrusionOk="0">
                    <a:moveTo>
                      <a:pt x="1875" y="0"/>
                    </a:moveTo>
                    <a:cubicBezTo>
                      <a:pt x="847" y="0"/>
                      <a:pt x="0" y="847"/>
                      <a:pt x="0" y="1845"/>
                    </a:cubicBezTo>
                    <a:cubicBezTo>
                      <a:pt x="0" y="2873"/>
                      <a:pt x="847" y="3690"/>
                      <a:pt x="1875" y="3690"/>
                    </a:cubicBezTo>
                    <a:cubicBezTo>
                      <a:pt x="2904" y="3690"/>
                      <a:pt x="3781" y="2873"/>
                      <a:pt x="3781" y="1845"/>
                    </a:cubicBezTo>
                    <a:cubicBezTo>
                      <a:pt x="3781" y="847"/>
                      <a:pt x="2904" y="0"/>
                      <a:pt x="18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5"/>
              <p:cNvSpPr/>
              <p:nvPr/>
            </p:nvSpPr>
            <p:spPr>
              <a:xfrm>
                <a:off x="6543183" y="4468930"/>
                <a:ext cx="465592" cy="232182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476" extrusionOk="0">
                    <a:moveTo>
                      <a:pt x="0" y="1"/>
                    </a:moveTo>
                    <a:cubicBezTo>
                      <a:pt x="0" y="3025"/>
                      <a:pt x="2450" y="5475"/>
                      <a:pt x="5474" y="5475"/>
                    </a:cubicBezTo>
                    <a:cubicBezTo>
                      <a:pt x="8499" y="5475"/>
                      <a:pt x="10979" y="3025"/>
                      <a:pt x="10979" y="1"/>
                    </a:cubicBezTo>
                    <a:lnTo>
                      <a:pt x="9194" y="1"/>
                    </a:lnTo>
                    <a:cubicBezTo>
                      <a:pt x="9194" y="2057"/>
                      <a:pt x="7531" y="3721"/>
                      <a:pt x="5474" y="3721"/>
                    </a:cubicBezTo>
                    <a:cubicBezTo>
                      <a:pt x="3448" y="3721"/>
                      <a:pt x="1784" y="2057"/>
                      <a:pt x="17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7" name="Google Shape;307;p5"/>
          <p:cNvSpPr/>
          <p:nvPr/>
        </p:nvSpPr>
        <p:spPr>
          <a:xfrm>
            <a:off x="0" y="-75"/>
            <a:ext cx="6097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5"/>
          <p:cNvSpPr txBox="1">
            <a:spLocks noGrp="1"/>
          </p:cNvSpPr>
          <p:nvPr>
            <p:ph type="title"/>
          </p:nvPr>
        </p:nvSpPr>
        <p:spPr>
          <a:xfrm>
            <a:off x="2568600" y="1627200"/>
            <a:ext cx="23286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5"/>
          <p:cNvSpPr txBox="1">
            <a:spLocks noGrp="1"/>
          </p:cNvSpPr>
          <p:nvPr>
            <p:ph type="subTitle" idx="1"/>
          </p:nvPr>
        </p:nvSpPr>
        <p:spPr>
          <a:xfrm>
            <a:off x="2568600" y="1965600"/>
            <a:ext cx="23286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Asap Medium"/>
                <a:ea typeface="Asap Medium"/>
                <a:cs typeface="Asap Medium"/>
                <a:sym typeface="Asap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10" name="Google Shape;310;p5"/>
          <p:cNvSpPr txBox="1">
            <a:spLocks noGrp="1"/>
          </p:cNvSpPr>
          <p:nvPr>
            <p:ph type="title" idx="2"/>
          </p:nvPr>
        </p:nvSpPr>
        <p:spPr>
          <a:xfrm>
            <a:off x="2568600" y="3372300"/>
            <a:ext cx="23286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1" name="Google Shape;311;p5"/>
          <p:cNvSpPr txBox="1">
            <a:spLocks noGrp="1"/>
          </p:cNvSpPr>
          <p:nvPr>
            <p:ph type="subTitle" idx="3"/>
          </p:nvPr>
        </p:nvSpPr>
        <p:spPr>
          <a:xfrm>
            <a:off x="2568600" y="3710700"/>
            <a:ext cx="23286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Asap Medium"/>
                <a:ea typeface="Asap Medium"/>
                <a:cs typeface="Asap Medium"/>
                <a:sym typeface="Asap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12" name="Google Shape;312;p5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5018400" cy="69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3"/>
          <p:cNvGrpSpPr/>
          <p:nvPr/>
        </p:nvGrpSpPr>
        <p:grpSpPr>
          <a:xfrm>
            <a:off x="5045873" y="-282137"/>
            <a:ext cx="4307661" cy="5707775"/>
            <a:chOff x="5045873" y="-282137"/>
            <a:chExt cx="4307661" cy="5707775"/>
          </a:xfrm>
        </p:grpSpPr>
        <p:grpSp>
          <p:nvGrpSpPr>
            <p:cNvPr id="567" name="Google Shape;567;p13"/>
            <p:cNvGrpSpPr/>
            <p:nvPr/>
          </p:nvGrpSpPr>
          <p:grpSpPr>
            <a:xfrm>
              <a:off x="8197904" y="-48769"/>
              <a:ext cx="1155630" cy="5239723"/>
              <a:chOff x="8127161" y="-78281"/>
              <a:chExt cx="1155630" cy="5239723"/>
            </a:xfrm>
          </p:grpSpPr>
          <p:sp>
            <p:nvSpPr>
              <p:cNvPr id="568" name="Google Shape;568;p13"/>
              <p:cNvSpPr/>
              <p:nvPr/>
            </p:nvSpPr>
            <p:spPr>
              <a:xfrm>
                <a:off x="8549109" y="1100211"/>
                <a:ext cx="327089" cy="328346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7744" extrusionOk="0">
                    <a:moveTo>
                      <a:pt x="3842" y="1"/>
                    </a:moveTo>
                    <a:cubicBezTo>
                      <a:pt x="2450" y="1"/>
                      <a:pt x="1119" y="363"/>
                      <a:pt x="0" y="1059"/>
                    </a:cubicBezTo>
                    <a:cubicBezTo>
                      <a:pt x="2299" y="2420"/>
                      <a:pt x="3842" y="4900"/>
                      <a:pt x="3842" y="7743"/>
                    </a:cubicBezTo>
                    <a:cubicBezTo>
                      <a:pt x="3842" y="4870"/>
                      <a:pt x="5414" y="2360"/>
                      <a:pt x="7713" y="1059"/>
                    </a:cubicBezTo>
                    <a:cubicBezTo>
                      <a:pt x="6564" y="394"/>
                      <a:pt x="5263" y="1"/>
                      <a:pt x="38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13"/>
              <p:cNvSpPr/>
              <p:nvPr/>
            </p:nvSpPr>
            <p:spPr>
              <a:xfrm>
                <a:off x="8549109" y="1428510"/>
                <a:ext cx="327089" cy="328303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7743" extrusionOk="0">
                    <a:moveTo>
                      <a:pt x="3842" y="0"/>
                    </a:moveTo>
                    <a:cubicBezTo>
                      <a:pt x="3842" y="2873"/>
                      <a:pt x="2299" y="5353"/>
                      <a:pt x="0" y="6684"/>
                    </a:cubicBezTo>
                    <a:cubicBezTo>
                      <a:pt x="1119" y="7319"/>
                      <a:pt x="2450" y="7743"/>
                      <a:pt x="3842" y="7743"/>
                    </a:cubicBezTo>
                    <a:cubicBezTo>
                      <a:pt x="5263" y="7743"/>
                      <a:pt x="6564" y="7380"/>
                      <a:pt x="7713" y="6684"/>
                    </a:cubicBezTo>
                    <a:cubicBezTo>
                      <a:pt x="5414" y="5353"/>
                      <a:pt x="3842" y="2873"/>
                      <a:pt x="38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13"/>
              <p:cNvSpPr/>
              <p:nvPr/>
            </p:nvSpPr>
            <p:spPr>
              <a:xfrm>
                <a:off x="8384952" y="1143798"/>
                <a:ext cx="327089" cy="568160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3400" extrusionOk="0">
                    <a:moveTo>
                      <a:pt x="3871" y="1"/>
                    </a:moveTo>
                    <a:cubicBezTo>
                      <a:pt x="1724" y="1"/>
                      <a:pt x="0" y="3025"/>
                      <a:pt x="0" y="6715"/>
                    </a:cubicBezTo>
                    <a:cubicBezTo>
                      <a:pt x="0" y="10405"/>
                      <a:pt x="1724" y="13399"/>
                      <a:pt x="3871" y="13399"/>
                    </a:cubicBezTo>
                    <a:cubicBezTo>
                      <a:pt x="5989" y="13399"/>
                      <a:pt x="7713" y="10405"/>
                      <a:pt x="7713" y="6715"/>
                    </a:cubicBezTo>
                    <a:cubicBezTo>
                      <a:pt x="7713" y="3025"/>
                      <a:pt x="5989" y="1"/>
                      <a:pt x="3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13"/>
              <p:cNvSpPr/>
              <p:nvPr/>
            </p:nvSpPr>
            <p:spPr>
              <a:xfrm>
                <a:off x="8127161" y="845009"/>
                <a:ext cx="1063283" cy="1169562"/>
              </a:xfrm>
              <a:custGeom>
                <a:avLst/>
                <a:gdLst/>
                <a:ahLst/>
                <a:cxnLst/>
                <a:rect l="l" t="t" r="r" b="b"/>
                <a:pathLst>
                  <a:path w="25073" h="27584" extrusionOk="0">
                    <a:moveTo>
                      <a:pt x="13792" y="1"/>
                    </a:moveTo>
                    <a:cubicBezTo>
                      <a:pt x="6200" y="1"/>
                      <a:pt x="0" y="6201"/>
                      <a:pt x="0" y="13792"/>
                    </a:cubicBezTo>
                    <a:cubicBezTo>
                      <a:pt x="0" y="21384"/>
                      <a:pt x="6200" y="27584"/>
                      <a:pt x="13792" y="27584"/>
                    </a:cubicBezTo>
                    <a:cubicBezTo>
                      <a:pt x="18449" y="27554"/>
                      <a:pt x="22562" y="25255"/>
                      <a:pt x="25073" y="21747"/>
                    </a:cubicBezTo>
                    <a:cubicBezTo>
                      <a:pt x="23923" y="21686"/>
                      <a:pt x="22835" y="21384"/>
                      <a:pt x="21867" y="20930"/>
                    </a:cubicBezTo>
                    <a:cubicBezTo>
                      <a:pt x="19901" y="23168"/>
                      <a:pt x="17028" y="24559"/>
                      <a:pt x="13792" y="24559"/>
                    </a:cubicBezTo>
                    <a:cubicBezTo>
                      <a:pt x="7864" y="24559"/>
                      <a:pt x="3024" y="19720"/>
                      <a:pt x="3024" y="13792"/>
                    </a:cubicBezTo>
                    <a:cubicBezTo>
                      <a:pt x="3024" y="7864"/>
                      <a:pt x="7864" y="3025"/>
                      <a:pt x="13792" y="3025"/>
                    </a:cubicBezTo>
                    <a:cubicBezTo>
                      <a:pt x="17028" y="3025"/>
                      <a:pt x="19901" y="4417"/>
                      <a:pt x="21867" y="6655"/>
                    </a:cubicBezTo>
                    <a:cubicBezTo>
                      <a:pt x="22835" y="6171"/>
                      <a:pt x="23893" y="5899"/>
                      <a:pt x="25073" y="5868"/>
                    </a:cubicBezTo>
                    <a:cubicBezTo>
                      <a:pt x="22562" y="2330"/>
                      <a:pt x="18449" y="1"/>
                      <a:pt x="13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13"/>
              <p:cNvSpPr/>
              <p:nvPr/>
            </p:nvSpPr>
            <p:spPr>
              <a:xfrm>
                <a:off x="9126265" y="1347697"/>
                <a:ext cx="156526" cy="160484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3785" extrusionOk="0">
                    <a:moveTo>
                      <a:pt x="1845" y="1"/>
                    </a:moveTo>
                    <a:cubicBezTo>
                      <a:pt x="817" y="1"/>
                      <a:pt x="0" y="878"/>
                      <a:pt x="0" y="1906"/>
                    </a:cubicBezTo>
                    <a:cubicBezTo>
                      <a:pt x="0" y="2934"/>
                      <a:pt x="817" y="3781"/>
                      <a:pt x="1845" y="3781"/>
                    </a:cubicBezTo>
                    <a:cubicBezTo>
                      <a:pt x="1878" y="3783"/>
                      <a:pt x="1910" y="3784"/>
                      <a:pt x="1943" y="3784"/>
                    </a:cubicBezTo>
                    <a:cubicBezTo>
                      <a:pt x="2898" y="3784"/>
                      <a:pt x="3690" y="2930"/>
                      <a:pt x="3690" y="1906"/>
                    </a:cubicBezTo>
                    <a:cubicBezTo>
                      <a:pt x="3690" y="848"/>
                      <a:pt x="2874" y="1"/>
                      <a:pt x="18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13"/>
              <p:cNvSpPr/>
              <p:nvPr/>
            </p:nvSpPr>
            <p:spPr>
              <a:xfrm>
                <a:off x="8973643" y="1197687"/>
                <a:ext cx="232181" cy="464238"/>
              </a:xfrm>
              <a:custGeom>
                <a:avLst/>
                <a:gdLst/>
                <a:ahLst/>
                <a:cxnLst/>
                <a:rect l="l" t="t" r="r" b="b"/>
                <a:pathLst>
                  <a:path w="5475" h="10949" extrusionOk="0">
                    <a:moveTo>
                      <a:pt x="5475" y="0"/>
                    </a:moveTo>
                    <a:cubicBezTo>
                      <a:pt x="2450" y="0"/>
                      <a:pt x="0" y="2450"/>
                      <a:pt x="0" y="5474"/>
                    </a:cubicBezTo>
                    <a:cubicBezTo>
                      <a:pt x="0" y="8499"/>
                      <a:pt x="2450" y="10949"/>
                      <a:pt x="5475" y="10949"/>
                    </a:cubicBezTo>
                    <a:lnTo>
                      <a:pt x="5475" y="9194"/>
                    </a:lnTo>
                    <a:cubicBezTo>
                      <a:pt x="3448" y="9194"/>
                      <a:pt x="1785" y="7531"/>
                      <a:pt x="1785" y="5474"/>
                    </a:cubicBezTo>
                    <a:cubicBezTo>
                      <a:pt x="1785" y="3448"/>
                      <a:pt x="3448" y="1785"/>
                      <a:pt x="5475" y="1785"/>
                    </a:cubicBezTo>
                    <a:lnTo>
                      <a:pt x="547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13"/>
              <p:cNvSpPr/>
              <p:nvPr/>
            </p:nvSpPr>
            <p:spPr>
              <a:xfrm>
                <a:off x="8620946" y="2145315"/>
                <a:ext cx="160343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691" extrusionOk="0">
                    <a:moveTo>
                      <a:pt x="1906" y="1"/>
                    </a:moveTo>
                    <a:cubicBezTo>
                      <a:pt x="847" y="1"/>
                      <a:pt x="0" y="817"/>
                      <a:pt x="0" y="1846"/>
                    </a:cubicBezTo>
                    <a:cubicBezTo>
                      <a:pt x="0" y="2874"/>
                      <a:pt x="877" y="3691"/>
                      <a:pt x="1906" y="3691"/>
                    </a:cubicBezTo>
                    <a:cubicBezTo>
                      <a:pt x="2904" y="3691"/>
                      <a:pt x="3781" y="2874"/>
                      <a:pt x="3781" y="1846"/>
                    </a:cubicBezTo>
                    <a:cubicBezTo>
                      <a:pt x="3781" y="817"/>
                      <a:pt x="2904" y="1"/>
                      <a:pt x="19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13"/>
              <p:cNvSpPr/>
              <p:nvPr/>
            </p:nvSpPr>
            <p:spPr>
              <a:xfrm>
                <a:off x="8468324" y="2220998"/>
                <a:ext cx="465592" cy="233412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505" extrusionOk="0">
                    <a:moveTo>
                      <a:pt x="0" y="0"/>
                    </a:moveTo>
                    <a:cubicBezTo>
                      <a:pt x="0" y="3055"/>
                      <a:pt x="2480" y="5505"/>
                      <a:pt x="5505" y="5505"/>
                    </a:cubicBezTo>
                    <a:cubicBezTo>
                      <a:pt x="8529" y="5505"/>
                      <a:pt x="10979" y="3055"/>
                      <a:pt x="10979" y="0"/>
                    </a:cubicBezTo>
                    <a:lnTo>
                      <a:pt x="9194" y="0"/>
                    </a:lnTo>
                    <a:cubicBezTo>
                      <a:pt x="9194" y="2057"/>
                      <a:pt x="7531" y="3720"/>
                      <a:pt x="5505" y="3720"/>
                    </a:cubicBezTo>
                    <a:cubicBezTo>
                      <a:pt x="3448" y="3720"/>
                      <a:pt x="1784" y="2057"/>
                      <a:pt x="17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13"/>
              <p:cNvSpPr/>
              <p:nvPr/>
            </p:nvSpPr>
            <p:spPr>
              <a:xfrm>
                <a:off x="8620946" y="2758283"/>
                <a:ext cx="160343" cy="157770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721" extrusionOk="0">
                    <a:moveTo>
                      <a:pt x="1906" y="1"/>
                    </a:moveTo>
                    <a:cubicBezTo>
                      <a:pt x="877" y="1"/>
                      <a:pt x="0" y="848"/>
                      <a:pt x="0" y="1876"/>
                    </a:cubicBezTo>
                    <a:cubicBezTo>
                      <a:pt x="0" y="2874"/>
                      <a:pt x="877" y="3721"/>
                      <a:pt x="1906" y="3721"/>
                    </a:cubicBezTo>
                    <a:cubicBezTo>
                      <a:pt x="2904" y="3721"/>
                      <a:pt x="3781" y="2874"/>
                      <a:pt x="3781" y="1876"/>
                    </a:cubicBezTo>
                    <a:cubicBezTo>
                      <a:pt x="3781" y="848"/>
                      <a:pt x="2904" y="1"/>
                      <a:pt x="19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3"/>
              <p:cNvSpPr/>
              <p:nvPr/>
            </p:nvSpPr>
            <p:spPr>
              <a:xfrm>
                <a:off x="8468324" y="2606960"/>
                <a:ext cx="465592" cy="232182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476" extrusionOk="0">
                    <a:moveTo>
                      <a:pt x="5505" y="1"/>
                    </a:moveTo>
                    <a:cubicBezTo>
                      <a:pt x="2480" y="1"/>
                      <a:pt x="0" y="2451"/>
                      <a:pt x="0" y="5475"/>
                    </a:cubicBezTo>
                    <a:lnTo>
                      <a:pt x="1784" y="5475"/>
                    </a:lnTo>
                    <a:cubicBezTo>
                      <a:pt x="1784" y="3418"/>
                      <a:pt x="3448" y="1755"/>
                      <a:pt x="5505" y="1755"/>
                    </a:cubicBezTo>
                    <a:cubicBezTo>
                      <a:pt x="7531" y="1755"/>
                      <a:pt x="9194" y="3418"/>
                      <a:pt x="9194" y="5475"/>
                    </a:cubicBezTo>
                    <a:lnTo>
                      <a:pt x="10979" y="5475"/>
                    </a:lnTo>
                    <a:cubicBezTo>
                      <a:pt x="10979" y="2451"/>
                      <a:pt x="8529" y="1"/>
                      <a:pt x="55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3"/>
              <p:cNvSpPr/>
              <p:nvPr/>
            </p:nvSpPr>
            <p:spPr>
              <a:xfrm>
                <a:off x="8637611" y="-78281"/>
                <a:ext cx="160343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691" extrusionOk="0">
                    <a:moveTo>
                      <a:pt x="1875" y="1"/>
                    </a:moveTo>
                    <a:cubicBezTo>
                      <a:pt x="817" y="1"/>
                      <a:pt x="0" y="817"/>
                      <a:pt x="0" y="1846"/>
                    </a:cubicBezTo>
                    <a:cubicBezTo>
                      <a:pt x="0" y="2874"/>
                      <a:pt x="847" y="3691"/>
                      <a:pt x="1875" y="3691"/>
                    </a:cubicBezTo>
                    <a:cubicBezTo>
                      <a:pt x="2904" y="3691"/>
                      <a:pt x="3781" y="2874"/>
                      <a:pt x="3781" y="1846"/>
                    </a:cubicBezTo>
                    <a:cubicBezTo>
                      <a:pt x="3781" y="817"/>
                      <a:pt x="2904" y="1"/>
                      <a:pt x="1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3"/>
              <p:cNvSpPr/>
              <p:nvPr/>
            </p:nvSpPr>
            <p:spPr>
              <a:xfrm>
                <a:off x="8484989" y="-1326"/>
                <a:ext cx="464320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49" h="5475" extrusionOk="0">
                    <a:moveTo>
                      <a:pt x="0" y="1"/>
                    </a:moveTo>
                    <a:cubicBezTo>
                      <a:pt x="0" y="3025"/>
                      <a:pt x="2450" y="5475"/>
                      <a:pt x="5474" y="5475"/>
                    </a:cubicBezTo>
                    <a:cubicBezTo>
                      <a:pt x="8499" y="5475"/>
                      <a:pt x="10949" y="3025"/>
                      <a:pt x="10949" y="1"/>
                    </a:cubicBezTo>
                    <a:lnTo>
                      <a:pt x="9195" y="1"/>
                    </a:lnTo>
                    <a:cubicBezTo>
                      <a:pt x="9195" y="2027"/>
                      <a:pt x="7531" y="3690"/>
                      <a:pt x="5474" y="3690"/>
                    </a:cubicBezTo>
                    <a:cubicBezTo>
                      <a:pt x="3448" y="3690"/>
                      <a:pt x="1785" y="2027"/>
                      <a:pt x="17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13"/>
              <p:cNvSpPr/>
              <p:nvPr/>
            </p:nvSpPr>
            <p:spPr>
              <a:xfrm>
                <a:off x="8637611" y="535960"/>
                <a:ext cx="160343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691" extrusionOk="0">
                    <a:moveTo>
                      <a:pt x="1875" y="1"/>
                    </a:moveTo>
                    <a:cubicBezTo>
                      <a:pt x="847" y="1"/>
                      <a:pt x="0" y="818"/>
                      <a:pt x="0" y="1846"/>
                    </a:cubicBezTo>
                    <a:cubicBezTo>
                      <a:pt x="0" y="2874"/>
                      <a:pt x="847" y="3691"/>
                      <a:pt x="1875" y="3691"/>
                    </a:cubicBezTo>
                    <a:cubicBezTo>
                      <a:pt x="2904" y="3691"/>
                      <a:pt x="3781" y="2904"/>
                      <a:pt x="3781" y="1846"/>
                    </a:cubicBezTo>
                    <a:cubicBezTo>
                      <a:pt x="3781" y="818"/>
                      <a:pt x="2904" y="1"/>
                      <a:pt x="18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3"/>
              <p:cNvSpPr/>
              <p:nvPr/>
            </p:nvSpPr>
            <p:spPr>
              <a:xfrm>
                <a:off x="8484989" y="384678"/>
                <a:ext cx="464320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49" h="5475" extrusionOk="0">
                    <a:moveTo>
                      <a:pt x="5474" y="0"/>
                    </a:moveTo>
                    <a:cubicBezTo>
                      <a:pt x="2450" y="0"/>
                      <a:pt x="0" y="2450"/>
                      <a:pt x="0" y="5474"/>
                    </a:cubicBezTo>
                    <a:lnTo>
                      <a:pt x="1785" y="5474"/>
                    </a:lnTo>
                    <a:cubicBezTo>
                      <a:pt x="1785" y="3448"/>
                      <a:pt x="3448" y="1785"/>
                      <a:pt x="5474" y="1785"/>
                    </a:cubicBezTo>
                    <a:cubicBezTo>
                      <a:pt x="7531" y="1785"/>
                      <a:pt x="9195" y="3448"/>
                      <a:pt x="9195" y="5474"/>
                    </a:cubicBezTo>
                    <a:lnTo>
                      <a:pt x="10949" y="5474"/>
                    </a:lnTo>
                    <a:cubicBezTo>
                      <a:pt x="10949" y="2450"/>
                      <a:pt x="8499" y="0"/>
                      <a:pt x="54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3"/>
              <p:cNvSpPr/>
              <p:nvPr/>
            </p:nvSpPr>
            <p:spPr>
              <a:xfrm>
                <a:off x="8549109" y="3334067"/>
                <a:ext cx="327089" cy="328346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7744" extrusionOk="0">
                    <a:moveTo>
                      <a:pt x="3842" y="0"/>
                    </a:moveTo>
                    <a:cubicBezTo>
                      <a:pt x="2450" y="0"/>
                      <a:pt x="1119" y="394"/>
                      <a:pt x="0" y="1059"/>
                    </a:cubicBezTo>
                    <a:cubicBezTo>
                      <a:pt x="2299" y="2390"/>
                      <a:pt x="3842" y="4870"/>
                      <a:pt x="3842" y="7743"/>
                    </a:cubicBezTo>
                    <a:cubicBezTo>
                      <a:pt x="3842" y="4870"/>
                      <a:pt x="5414" y="2390"/>
                      <a:pt x="7713" y="1059"/>
                    </a:cubicBezTo>
                    <a:cubicBezTo>
                      <a:pt x="6564" y="424"/>
                      <a:pt x="5263" y="0"/>
                      <a:pt x="38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13"/>
              <p:cNvSpPr/>
              <p:nvPr/>
            </p:nvSpPr>
            <p:spPr>
              <a:xfrm>
                <a:off x="8549109" y="3662366"/>
                <a:ext cx="327089" cy="329575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7773" extrusionOk="0">
                    <a:moveTo>
                      <a:pt x="3842" y="0"/>
                    </a:moveTo>
                    <a:cubicBezTo>
                      <a:pt x="3842" y="2873"/>
                      <a:pt x="2299" y="5384"/>
                      <a:pt x="0" y="6714"/>
                    </a:cubicBezTo>
                    <a:cubicBezTo>
                      <a:pt x="1119" y="7349"/>
                      <a:pt x="2450" y="7773"/>
                      <a:pt x="3842" y="7773"/>
                    </a:cubicBezTo>
                    <a:cubicBezTo>
                      <a:pt x="5263" y="7773"/>
                      <a:pt x="6564" y="7380"/>
                      <a:pt x="7713" y="6714"/>
                    </a:cubicBezTo>
                    <a:cubicBezTo>
                      <a:pt x="5414" y="5384"/>
                      <a:pt x="3842" y="2873"/>
                      <a:pt x="38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13"/>
              <p:cNvSpPr/>
              <p:nvPr/>
            </p:nvSpPr>
            <p:spPr>
              <a:xfrm>
                <a:off x="8384952" y="3378968"/>
                <a:ext cx="327089" cy="568118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3399" extrusionOk="0">
                    <a:moveTo>
                      <a:pt x="3871" y="0"/>
                    </a:moveTo>
                    <a:cubicBezTo>
                      <a:pt x="1724" y="0"/>
                      <a:pt x="0" y="2994"/>
                      <a:pt x="0" y="6684"/>
                    </a:cubicBezTo>
                    <a:cubicBezTo>
                      <a:pt x="0" y="10374"/>
                      <a:pt x="1724" y="13398"/>
                      <a:pt x="3871" y="13398"/>
                    </a:cubicBezTo>
                    <a:cubicBezTo>
                      <a:pt x="5989" y="13398"/>
                      <a:pt x="7713" y="10374"/>
                      <a:pt x="7713" y="6684"/>
                    </a:cubicBezTo>
                    <a:cubicBezTo>
                      <a:pt x="7713" y="2994"/>
                      <a:pt x="5989" y="0"/>
                      <a:pt x="38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13"/>
              <p:cNvSpPr/>
              <p:nvPr/>
            </p:nvSpPr>
            <p:spPr>
              <a:xfrm>
                <a:off x="8127161" y="3077593"/>
                <a:ext cx="1063283" cy="1170834"/>
              </a:xfrm>
              <a:custGeom>
                <a:avLst/>
                <a:gdLst/>
                <a:ahLst/>
                <a:cxnLst/>
                <a:rect l="l" t="t" r="r" b="b"/>
                <a:pathLst>
                  <a:path w="25073" h="27614" extrusionOk="0">
                    <a:moveTo>
                      <a:pt x="13792" y="1"/>
                    </a:moveTo>
                    <a:cubicBezTo>
                      <a:pt x="6200" y="1"/>
                      <a:pt x="0" y="6201"/>
                      <a:pt x="0" y="13792"/>
                    </a:cubicBezTo>
                    <a:cubicBezTo>
                      <a:pt x="0" y="21414"/>
                      <a:pt x="6200" y="27614"/>
                      <a:pt x="13792" y="27614"/>
                    </a:cubicBezTo>
                    <a:cubicBezTo>
                      <a:pt x="18449" y="27614"/>
                      <a:pt x="22562" y="25285"/>
                      <a:pt x="25073" y="21746"/>
                    </a:cubicBezTo>
                    <a:cubicBezTo>
                      <a:pt x="23923" y="21716"/>
                      <a:pt x="22835" y="21414"/>
                      <a:pt x="21867" y="20960"/>
                    </a:cubicBezTo>
                    <a:cubicBezTo>
                      <a:pt x="19901" y="23168"/>
                      <a:pt x="17028" y="24589"/>
                      <a:pt x="13792" y="24589"/>
                    </a:cubicBezTo>
                    <a:cubicBezTo>
                      <a:pt x="7864" y="24589"/>
                      <a:pt x="3024" y="19750"/>
                      <a:pt x="3024" y="13792"/>
                    </a:cubicBezTo>
                    <a:cubicBezTo>
                      <a:pt x="3024" y="7864"/>
                      <a:pt x="7864" y="3025"/>
                      <a:pt x="13792" y="3025"/>
                    </a:cubicBezTo>
                    <a:cubicBezTo>
                      <a:pt x="17028" y="3025"/>
                      <a:pt x="19901" y="4416"/>
                      <a:pt x="21867" y="6654"/>
                    </a:cubicBezTo>
                    <a:cubicBezTo>
                      <a:pt x="22835" y="6170"/>
                      <a:pt x="23893" y="5898"/>
                      <a:pt x="25073" y="5868"/>
                    </a:cubicBezTo>
                    <a:cubicBezTo>
                      <a:pt x="22562" y="2360"/>
                      <a:pt x="18449" y="1"/>
                      <a:pt x="13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13"/>
              <p:cNvSpPr/>
              <p:nvPr/>
            </p:nvSpPr>
            <p:spPr>
              <a:xfrm>
                <a:off x="9126265" y="3582825"/>
                <a:ext cx="156526" cy="160399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3783" extrusionOk="0">
                    <a:moveTo>
                      <a:pt x="1845" y="1"/>
                    </a:moveTo>
                    <a:cubicBezTo>
                      <a:pt x="817" y="1"/>
                      <a:pt x="0" y="878"/>
                      <a:pt x="0" y="1876"/>
                    </a:cubicBezTo>
                    <a:cubicBezTo>
                      <a:pt x="0" y="2904"/>
                      <a:pt x="817" y="3781"/>
                      <a:pt x="1845" y="3781"/>
                    </a:cubicBezTo>
                    <a:cubicBezTo>
                      <a:pt x="1862" y="3782"/>
                      <a:pt x="1879" y="3782"/>
                      <a:pt x="1895" y="3782"/>
                    </a:cubicBezTo>
                    <a:cubicBezTo>
                      <a:pt x="2872" y="3782"/>
                      <a:pt x="3690" y="2917"/>
                      <a:pt x="3690" y="1876"/>
                    </a:cubicBezTo>
                    <a:cubicBezTo>
                      <a:pt x="3690" y="817"/>
                      <a:pt x="2874" y="1"/>
                      <a:pt x="18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13"/>
              <p:cNvSpPr/>
              <p:nvPr/>
            </p:nvSpPr>
            <p:spPr>
              <a:xfrm>
                <a:off x="8973643" y="3430229"/>
                <a:ext cx="232181" cy="465552"/>
              </a:xfrm>
              <a:custGeom>
                <a:avLst/>
                <a:gdLst/>
                <a:ahLst/>
                <a:cxnLst/>
                <a:rect l="l" t="t" r="r" b="b"/>
                <a:pathLst>
                  <a:path w="5475" h="10980" extrusionOk="0">
                    <a:moveTo>
                      <a:pt x="5475" y="1"/>
                    </a:moveTo>
                    <a:cubicBezTo>
                      <a:pt x="2450" y="1"/>
                      <a:pt x="0" y="2451"/>
                      <a:pt x="0" y="5475"/>
                    </a:cubicBezTo>
                    <a:cubicBezTo>
                      <a:pt x="0" y="8499"/>
                      <a:pt x="2450" y="10980"/>
                      <a:pt x="5475" y="10980"/>
                    </a:cubicBezTo>
                    <a:lnTo>
                      <a:pt x="5475" y="9195"/>
                    </a:lnTo>
                    <a:cubicBezTo>
                      <a:pt x="3448" y="9195"/>
                      <a:pt x="1785" y="7532"/>
                      <a:pt x="1785" y="5475"/>
                    </a:cubicBezTo>
                    <a:cubicBezTo>
                      <a:pt x="1785" y="3449"/>
                      <a:pt x="3448" y="1785"/>
                      <a:pt x="5475" y="1785"/>
                    </a:cubicBezTo>
                    <a:lnTo>
                      <a:pt x="5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13"/>
              <p:cNvSpPr/>
              <p:nvPr/>
            </p:nvSpPr>
            <p:spPr>
              <a:xfrm>
                <a:off x="8637611" y="4390703"/>
                <a:ext cx="160343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691" extrusionOk="0">
                    <a:moveTo>
                      <a:pt x="1875" y="1"/>
                    </a:moveTo>
                    <a:cubicBezTo>
                      <a:pt x="817" y="1"/>
                      <a:pt x="0" y="818"/>
                      <a:pt x="0" y="1846"/>
                    </a:cubicBezTo>
                    <a:cubicBezTo>
                      <a:pt x="0" y="2874"/>
                      <a:pt x="847" y="3691"/>
                      <a:pt x="1875" y="3691"/>
                    </a:cubicBezTo>
                    <a:cubicBezTo>
                      <a:pt x="2904" y="3691"/>
                      <a:pt x="3781" y="2874"/>
                      <a:pt x="3781" y="1846"/>
                    </a:cubicBezTo>
                    <a:cubicBezTo>
                      <a:pt x="3781" y="818"/>
                      <a:pt x="2904" y="1"/>
                      <a:pt x="1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3"/>
              <p:cNvSpPr/>
              <p:nvPr/>
            </p:nvSpPr>
            <p:spPr>
              <a:xfrm>
                <a:off x="8484989" y="4467658"/>
                <a:ext cx="464320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49" h="5475" extrusionOk="0">
                    <a:moveTo>
                      <a:pt x="0" y="1"/>
                    </a:moveTo>
                    <a:cubicBezTo>
                      <a:pt x="0" y="3025"/>
                      <a:pt x="2450" y="5475"/>
                      <a:pt x="5474" y="5475"/>
                    </a:cubicBezTo>
                    <a:cubicBezTo>
                      <a:pt x="8499" y="5475"/>
                      <a:pt x="10949" y="3025"/>
                      <a:pt x="10949" y="1"/>
                    </a:cubicBezTo>
                    <a:lnTo>
                      <a:pt x="9195" y="1"/>
                    </a:lnTo>
                    <a:cubicBezTo>
                      <a:pt x="9195" y="2027"/>
                      <a:pt x="7531" y="3690"/>
                      <a:pt x="5474" y="3690"/>
                    </a:cubicBezTo>
                    <a:cubicBezTo>
                      <a:pt x="3448" y="3690"/>
                      <a:pt x="1785" y="2027"/>
                      <a:pt x="17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13"/>
              <p:cNvSpPr/>
              <p:nvPr/>
            </p:nvSpPr>
            <p:spPr>
              <a:xfrm>
                <a:off x="8637611" y="5004986"/>
                <a:ext cx="160343" cy="156456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690" extrusionOk="0">
                    <a:moveTo>
                      <a:pt x="1875" y="0"/>
                    </a:moveTo>
                    <a:cubicBezTo>
                      <a:pt x="847" y="0"/>
                      <a:pt x="0" y="817"/>
                      <a:pt x="0" y="1845"/>
                    </a:cubicBezTo>
                    <a:cubicBezTo>
                      <a:pt x="0" y="2873"/>
                      <a:pt x="847" y="3690"/>
                      <a:pt x="1875" y="3690"/>
                    </a:cubicBezTo>
                    <a:cubicBezTo>
                      <a:pt x="2904" y="3690"/>
                      <a:pt x="3781" y="2873"/>
                      <a:pt x="3781" y="1845"/>
                    </a:cubicBezTo>
                    <a:cubicBezTo>
                      <a:pt x="3781" y="817"/>
                      <a:pt x="2904" y="0"/>
                      <a:pt x="18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13"/>
              <p:cNvSpPr/>
              <p:nvPr/>
            </p:nvSpPr>
            <p:spPr>
              <a:xfrm>
                <a:off x="8484989" y="4852348"/>
                <a:ext cx="464320" cy="232182"/>
              </a:xfrm>
              <a:custGeom>
                <a:avLst/>
                <a:gdLst/>
                <a:ahLst/>
                <a:cxnLst/>
                <a:rect l="l" t="t" r="r" b="b"/>
                <a:pathLst>
                  <a:path w="10949" h="5476" extrusionOk="0">
                    <a:moveTo>
                      <a:pt x="5474" y="1"/>
                    </a:moveTo>
                    <a:cubicBezTo>
                      <a:pt x="2450" y="1"/>
                      <a:pt x="0" y="2451"/>
                      <a:pt x="0" y="5475"/>
                    </a:cubicBezTo>
                    <a:lnTo>
                      <a:pt x="1785" y="5475"/>
                    </a:lnTo>
                    <a:cubicBezTo>
                      <a:pt x="1785" y="3449"/>
                      <a:pt x="3448" y="1785"/>
                      <a:pt x="5474" y="1785"/>
                    </a:cubicBezTo>
                    <a:cubicBezTo>
                      <a:pt x="7531" y="1785"/>
                      <a:pt x="9195" y="3449"/>
                      <a:pt x="9195" y="5475"/>
                    </a:cubicBezTo>
                    <a:lnTo>
                      <a:pt x="10949" y="5475"/>
                    </a:lnTo>
                    <a:cubicBezTo>
                      <a:pt x="10949" y="2451"/>
                      <a:pt x="8499" y="1"/>
                      <a:pt x="5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2" name="Google Shape;592;p13"/>
            <p:cNvGrpSpPr/>
            <p:nvPr/>
          </p:nvGrpSpPr>
          <p:grpSpPr>
            <a:xfrm>
              <a:off x="7167872" y="-274463"/>
              <a:ext cx="1177487" cy="5700100"/>
              <a:chOff x="7149812" y="-274463"/>
              <a:chExt cx="1177487" cy="5700100"/>
            </a:xfrm>
          </p:grpSpPr>
          <p:sp>
            <p:nvSpPr>
              <p:cNvPr id="593" name="Google Shape;593;p13"/>
              <p:cNvSpPr/>
              <p:nvPr/>
            </p:nvSpPr>
            <p:spPr>
              <a:xfrm>
                <a:off x="7651315" y="1036103"/>
                <a:ext cx="161657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3691" extrusionOk="0">
                    <a:moveTo>
                      <a:pt x="1875" y="0"/>
                    </a:moveTo>
                    <a:cubicBezTo>
                      <a:pt x="817" y="0"/>
                      <a:pt x="0" y="817"/>
                      <a:pt x="0" y="1845"/>
                    </a:cubicBezTo>
                    <a:cubicBezTo>
                      <a:pt x="0" y="2874"/>
                      <a:pt x="877" y="3690"/>
                      <a:pt x="1875" y="3690"/>
                    </a:cubicBezTo>
                    <a:cubicBezTo>
                      <a:pt x="2904" y="3690"/>
                      <a:pt x="3781" y="2874"/>
                      <a:pt x="3781" y="1845"/>
                    </a:cubicBezTo>
                    <a:cubicBezTo>
                      <a:pt x="3811" y="817"/>
                      <a:pt x="2934" y="0"/>
                      <a:pt x="18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3"/>
              <p:cNvSpPr/>
              <p:nvPr/>
            </p:nvSpPr>
            <p:spPr>
              <a:xfrm>
                <a:off x="7498693" y="1113058"/>
                <a:ext cx="465592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475" extrusionOk="0">
                    <a:moveTo>
                      <a:pt x="0" y="0"/>
                    </a:moveTo>
                    <a:cubicBezTo>
                      <a:pt x="0" y="3024"/>
                      <a:pt x="2450" y="5474"/>
                      <a:pt x="5474" y="5474"/>
                    </a:cubicBezTo>
                    <a:cubicBezTo>
                      <a:pt x="8499" y="5474"/>
                      <a:pt x="10979" y="3024"/>
                      <a:pt x="10979" y="0"/>
                    </a:cubicBezTo>
                    <a:lnTo>
                      <a:pt x="9195" y="0"/>
                    </a:lnTo>
                    <a:cubicBezTo>
                      <a:pt x="9225" y="2026"/>
                      <a:pt x="7561" y="3690"/>
                      <a:pt x="5535" y="3690"/>
                    </a:cubicBezTo>
                    <a:cubicBezTo>
                      <a:pt x="3478" y="3690"/>
                      <a:pt x="1815" y="2026"/>
                      <a:pt x="18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13"/>
              <p:cNvSpPr/>
              <p:nvPr/>
            </p:nvSpPr>
            <p:spPr>
              <a:xfrm>
                <a:off x="7652587" y="1649072"/>
                <a:ext cx="160385" cy="157770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3721" extrusionOk="0">
                    <a:moveTo>
                      <a:pt x="1906" y="0"/>
                    </a:moveTo>
                    <a:cubicBezTo>
                      <a:pt x="878" y="0"/>
                      <a:pt x="1" y="847"/>
                      <a:pt x="1" y="1875"/>
                    </a:cubicBezTo>
                    <a:cubicBezTo>
                      <a:pt x="1" y="2873"/>
                      <a:pt x="878" y="3720"/>
                      <a:pt x="1906" y="3720"/>
                    </a:cubicBezTo>
                    <a:cubicBezTo>
                      <a:pt x="2904" y="3720"/>
                      <a:pt x="3781" y="2904"/>
                      <a:pt x="3781" y="1875"/>
                    </a:cubicBezTo>
                    <a:cubicBezTo>
                      <a:pt x="3781" y="847"/>
                      <a:pt x="2904" y="0"/>
                      <a:pt x="19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13"/>
              <p:cNvSpPr/>
              <p:nvPr/>
            </p:nvSpPr>
            <p:spPr>
              <a:xfrm>
                <a:off x="7498693" y="1499020"/>
                <a:ext cx="465592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475" extrusionOk="0">
                    <a:moveTo>
                      <a:pt x="5474" y="1"/>
                    </a:moveTo>
                    <a:cubicBezTo>
                      <a:pt x="2450" y="1"/>
                      <a:pt x="0" y="2450"/>
                      <a:pt x="0" y="5475"/>
                    </a:cubicBezTo>
                    <a:lnTo>
                      <a:pt x="1815" y="5475"/>
                    </a:lnTo>
                    <a:cubicBezTo>
                      <a:pt x="1815" y="3448"/>
                      <a:pt x="3478" y="1785"/>
                      <a:pt x="5535" y="1785"/>
                    </a:cubicBezTo>
                    <a:cubicBezTo>
                      <a:pt x="7561" y="1785"/>
                      <a:pt x="9225" y="3448"/>
                      <a:pt x="9195" y="5475"/>
                    </a:cubicBezTo>
                    <a:lnTo>
                      <a:pt x="10979" y="5475"/>
                    </a:lnTo>
                    <a:cubicBezTo>
                      <a:pt x="10979" y="2450"/>
                      <a:pt x="8499" y="1"/>
                      <a:pt x="5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3"/>
              <p:cNvSpPr/>
              <p:nvPr/>
            </p:nvSpPr>
            <p:spPr>
              <a:xfrm>
                <a:off x="7406331" y="2365876"/>
                <a:ext cx="328404" cy="327074"/>
              </a:xfrm>
              <a:custGeom>
                <a:avLst/>
                <a:gdLst/>
                <a:ahLst/>
                <a:cxnLst/>
                <a:rect l="l" t="t" r="r" b="b"/>
                <a:pathLst>
                  <a:path w="7744" h="7714" extrusionOk="0">
                    <a:moveTo>
                      <a:pt x="1059" y="1"/>
                    </a:moveTo>
                    <a:cubicBezTo>
                      <a:pt x="394" y="1150"/>
                      <a:pt x="1" y="2451"/>
                      <a:pt x="1" y="3872"/>
                    </a:cubicBezTo>
                    <a:cubicBezTo>
                      <a:pt x="1" y="5263"/>
                      <a:pt x="364" y="6594"/>
                      <a:pt x="1059" y="7713"/>
                    </a:cubicBezTo>
                    <a:cubicBezTo>
                      <a:pt x="2360" y="5415"/>
                      <a:pt x="4870" y="3872"/>
                      <a:pt x="7743" y="3872"/>
                    </a:cubicBezTo>
                    <a:cubicBezTo>
                      <a:pt x="4870" y="3872"/>
                      <a:pt x="2360" y="2299"/>
                      <a:pt x="10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3"/>
              <p:cNvSpPr/>
              <p:nvPr/>
            </p:nvSpPr>
            <p:spPr>
              <a:xfrm>
                <a:off x="7734686" y="2365876"/>
                <a:ext cx="328361" cy="327074"/>
              </a:xfrm>
              <a:custGeom>
                <a:avLst/>
                <a:gdLst/>
                <a:ahLst/>
                <a:cxnLst/>
                <a:rect l="l" t="t" r="r" b="b"/>
                <a:pathLst>
                  <a:path w="7743" h="7714" extrusionOk="0">
                    <a:moveTo>
                      <a:pt x="6684" y="1"/>
                    </a:moveTo>
                    <a:cubicBezTo>
                      <a:pt x="5323" y="2299"/>
                      <a:pt x="2843" y="3872"/>
                      <a:pt x="0" y="3872"/>
                    </a:cubicBezTo>
                    <a:cubicBezTo>
                      <a:pt x="2873" y="3872"/>
                      <a:pt x="5353" y="5415"/>
                      <a:pt x="6684" y="7713"/>
                    </a:cubicBezTo>
                    <a:cubicBezTo>
                      <a:pt x="7319" y="6594"/>
                      <a:pt x="7743" y="5263"/>
                      <a:pt x="7743" y="3872"/>
                    </a:cubicBezTo>
                    <a:cubicBezTo>
                      <a:pt x="7743" y="2451"/>
                      <a:pt x="7380" y="1150"/>
                      <a:pt x="66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3"/>
              <p:cNvSpPr/>
              <p:nvPr/>
            </p:nvSpPr>
            <p:spPr>
              <a:xfrm>
                <a:off x="7451240" y="2530047"/>
                <a:ext cx="566946" cy="327031"/>
              </a:xfrm>
              <a:custGeom>
                <a:avLst/>
                <a:gdLst/>
                <a:ahLst/>
                <a:cxnLst/>
                <a:rect l="l" t="t" r="r" b="b"/>
                <a:pathLst>
                  <a:path w="13369" h="7713" extrusionOk="0">
                    <a:moveTo>
                      <a:pt x="6684" y="0"/>
                    </a:moveTo>
                    <a:cubicBezTo>
                      <a:pt x="2994" y="0"/>
                      <a:pt x="0" y="1724"/>
                      <a:pt x="0" y="3841"/>
                    </a:cubicBezTo>
                    <a:cubicBezTo>
                      <a:pt x="0" y="5958"/>
                      <a:pt x="2994" y="7713"/>
                      <a:pt x="6684" y="7713"/>
                    </a:cubicBezTo>
                    <a:cubicBezTo>
                      <a:pt x="10374" y="7713"/>
                      <a:pt x="13368" y="5958"/>
                      <a:pt x="13368" y="3841"/>
                    </a:cubicBezTo>
                    <a:cubicBezTo>
                      <a:pt x="13368" y="1724"/>
                      <a:pt x="10374" y="0"/>
                      <a:pt x="66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3"/>
              <p:cNvSpPr/>
              <p:nvPr/>
            </p:nvSpPr>
            <p:spPr>
              <a:xfrm>
                <a:off x="7149812" y="2051697"/>
                <a:ext cx="1169768" cy="1063138"/>
              </a:xfrm>
              <a:custGeom>
                <a:avLst/>
                <a:gdLst/>
                <a:ahLst/>
                <a:cxnLst/>
                <a:rect l="l" t="t" r="r" b="b"/>
                <a:pathLst>
                  <a:path w="27584" h="25074" extrusionOk="0">
                    <a:moveTo>
                      <a:pt x="5838" y="1"/>
                    </a:moveTo>
                    <a:cubicBezTo>
                      <a:pt x="2330" y="2481"/>
                      <a:pt x="1" y="6625"/>
                      <a:pt x="1" y="11282"/>
                    </a:cubicBezTo>
                    <a:cubicBezTo>
                      <a:pt x="1" y="18874"/>
                      <a:pt x="6201" y="25074"/>
                      <a:pt x="13792" y="25074"/>
                    </a:cubicBezTo>
                    <a:cubicBezTo>
                      <a:pt x="21384" y="25074"/>
                      <a:pt x="27584" y="18874"/>
                      <a:pt x="27584" y="11282"/>
                    </a:cubicBezTo>
                    <a:cubicBezTo>
                      <a:pt x="27553" y="6625"/>
                      <a:pt x="25255" y="2481"/>
                      <a:pt x="21716" y="1"/>
                    </a:cubicBezTo>
                    <a:cubicBezTo>
                      <a:pt x="21686" y="1150"/>
                      <a:pt x="21384" y="2239"/>
                      <a:pt x="20930" y="3207"/>
                    </a:cubicBezTo>
                    <a:cubicBezTo>
                      <a:pt x="23168" y="5173"/>
                      <a:pt x="24559" y="8046"/>
                      <a:pt x="24559" y="11282"/>
                    </a:cubicBezTo>
                    <a:cubicBezTo>
                      <a:pt x="24559" y="17210"/>
                      <a:pt x="19720" y="22049"/>
                      <a:pt x="13792" y="22049"/>
                    </a:cubicBezTo>
                    <a:cubicBezTo>
                      <a:pt x="7864" y="22049"/>
                      <a:pt x="3025" y="17210"/>
                      <a:pt x="3025" y="11282"/>
                    </a:cubicBezTo>
                    <a:cubicBezTo>
                      <a:pt x="3025" y="8046"/>
                      <a:pt x="4416" y="5173"/>
                      <a:pt x="6654" y="3207"/>
                    </a:cubicBezTo>
                    <a:cubicBezTo>
                      <a:pt x="6140" y="2239"/>
                      <a:pt x="5898" y="1180"/>
                      <a:pt x="58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13"/>
              <p:cNvSpPr/>
              <p:nvPr/>
            </p:nvSpPr>
            <p:spPr>
              <a:xfrm>
                <a:off x="7653859" y="2111989"/>
                <a:ext cx="160385" cy="157770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3721" extrusionOk="0">
                    <a:moveTo>
                      <a:pt x="1906" y="0"/>
                    </a:moveTo>
                    <a:cubicBezTo>
                      <a:pt x="878" y="0"/>
                      <a:pt x="1" y="847"/>
                      <a:pt x="1" y="1876"/>
                    </a:cubicBezTo>
                    <a:cubicBezTo>
                      <a:pt x="1" y="2904"/>
                      <a:pt x="848" y="3721"/>
                      <a:pt x="1906" y="3721"/>
                    </a:cubicBezTo>
                    <a:cubicBezTo>
                      <a:pt x="2965" y="3721"/>
                      <a:pt x="3781" y="2904"/>
                      <a:pt x="3781" y="1876"/>
                    </a:cubicBezTo>
                    <a:cubicBezTo>
                      <a:pt x="3781" y="847"/>
                      <a:pt x="2935" y="0"/>
                      <a:pt x="19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13"/>
              <p:cNvSpPr/>
              <p:nvPr/>
            </p:nvSpPr>
            <p:spPr>
              <a:xfrm>
                <a:off x="7502509" y="1960665"/>
                <a:ext cx="464362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50" h="5475" extrusionOk="0">
                    <a:moveTo>
                      <a:pt x="5475" y="1"/>
                    </a:moveTo>
                    <a:cubicBezTo>
                      <a:pt x="2451" y="1"/>
                      <a:pt x="1" y="2450"/>
                      <a:pt x="1" y="5475"/>
                    </a:cubicBezTo>
                    <a:lnTo>
                      <a:pt x="1755" y="5475"/>
                    </a:lnTo>
                    <a:cubicBezTo>
                      <a:pt x="1755" y="3448"/>
                      <a:pt x="3419" y="1785"/>
                      <a:pt x="5475" y="1785"/>
                    </a:cubicBezTo>
                    <a:cubicBezTo>
                      <a:pt x="7502" y="1785"/>
                      <a:pt x="9165" y="3448"/>
                      <a:pt x="9165" y="5475"/>
                    </a:cubicBezTo>
                    <a:lnTo>
                      <a:pt x="10949" y="5475"/>
                    </a:lnTo>
                    <a:cubicBezTo>
                      <a:pt x="10949" y="2450"/>
                      <a:pt x="8500" y="1"/>
                      <a:pt x="54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13"/>
              <p:cNvSpPr/>
              <p:nvPr/>
            </p:nvSpPr>
            <p:spPr>
              <a:xfrm>
                <a:off x="7742362" y="147411"/>
                <a:ext cx="328404" cy="327074"/>
              </a:xfrm>
              <a:custGeom>
                <a:avLst/>
                <a:gdLst/>
                <a:ahLst/>
                <a:cxnLst/>
                <a:rect l="l" t="t" r="r" b="b"/>
                <a:pathLst>
                  <a:path w="7744" h="7714" extrusionOk="0">
                    <a:moveTo>
                      <a:pt x="6685" y="1"/>
                    </a:moveTo>
                    <a:cubicBezTo>
                      <a:pt x="5384" y="2269"/>
                      <a:pt x="2874" y="3872"/>
                      <a:pt x="1" y="3872"/>
                    </a:cubicBezTo>
                    <a:cubicBezTo>
                      <a:pt x="2874" y="3872"/>
                      <a:pt x="5384" y="5415"/>
                      <a:pt x="6685" y="7713"/>
                    </a:cubicBezTo>
                    <a:cubicBezTo>
                      <a:pt x="7350" y="6594"/>
                      <a:pt x="7743" y="5263"/>
                      <a:pt x="7743" y="3872"/>
                    </a:cubicBezTo>
                    <a:cubicBezTo>
                      <a:pt x="7743" y="2451"/>
                      <a:pt x="7380" y="1150"/>
                      <a:pt x="66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3"/>
              <p:cNvSpPr/>
              <p:nvPr/>
            </p:nvSpPr>
            <p:spPr>
              <a:xfrm>
                <a:off x="7414049" y="147411"/>
                <a:ext cx="328361" cy="327074"/>
              </a:xfrm>
              <a:custGeom>
                <a:avLst/>
                <a:gdLst/>
                <a:ahLst/>
                <a:cxnLst/>
                <a:rect l="l" t="t" r="r" b="b"/>
                <a:pathLst>
                  <a:path w="7743" h="7714" extrusionOk="0">
                    <a:moveTo>
                      <a:pt x="1059" y="1"/>
                    </a:moveTo>
                    <a:cubicBezTo>
                      <a:pt x="393" y="1150"/>
                      <a:pt x="0" y="2451"/>
                      <a:pt x="0" y="3872"/>
                    </a:cubicBezTo>
                    <a:cubicBezTo>
                      <a:pt x="0" y="5263"/>
                      <a:pt x="363" y="6594"/>
                      <a:pt x="1059" y="7713"/>
                    </a:cubicBezTo>
                    <a:cubicBezTo>
                      <a:pt x="2420" y="5415"/>
                      <a:pt x="4900" y="3872"/>
                      <a:pt x="7743" y="3872"/>
                    </a:cubicBezTo>
                    <a:cubicBezTo>
                      <a:pt x="4869" y="3872"/>
                      <a:pt x="2389" y="2299"/>
                      <a:pt x="10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3"/>
              <p:cNvSpPr/>
              <p:nvPr/>
            </p:nvSpPr>
            <p:spPr>
              <a:xfrm>
                <a:off x="7458915" y="-17989"/>
                <a:ext cx="566946" cy="327031"/>
              </a:xfrm>
              <a:custGeom>
                <a:avLst/>
                <a:gdLst/>
                <a:ahLst/>
                <a:cxnLst/>
                <a:rect l="l" t="t" r="r" b="b"/>
                <a:pathLst>
                  <a:path w="13369" h="7713" extrusionOk="0">
                    <a:moveTo>
                      <a:pt x="6685" y="0"/>
                    </a:moveTo>
                    <a:cubicBezTo>
                      <a:pt x="2995" y="0"/>
                      <a:pt x="1" y="1724"/>
                      <a:pt x="1" y="3872"/>
                    </a:cubicBezTo>
                    <a:cubicBezTo>
                      <a:pt x="1" y="5989"/>
                      <a:pt x="2995" y="7713"/>
                      <a:pt x="6685" y="7713"/>
                    </a:cubicBezTo>
                    <a:cubicBezTo>
                      <a:pt x="10374" y="7713"/>
                      <a:pt x="13369" y="5989"/>
                      <a:pt x="13369" y="3872"/>
                    </a:cubicBezTo>
                    <a:cubicBezTo>
                      <a:pt x="13369" y="1724"/>
                      <a:pt x="10374" y="0"/>
                      <a:pt x="66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3"/>
              <p:cNvSpPr/>
              <p:nvPr/>
            </p:nvSpPr>
            <p:spPr>
              <a:xfrm>
                <a:off x="7157530" y="-274463"/>
                <a:ext cx="1169768" cy="1063138"/>
              </a:xfrm>
              <a:custGeom>
                <a:avLst/>
                <a:gdLst/>
                <a:ahLst/>
                <a:cxnLst/>
                <a:rect l="l" t="t" r="r" b="b"/>
                <a:pathLst>
                  <a:path w="27584" h="25074" extrusionOk="0">
                    <a:moveTo>
                      <a:pt x="13792" y="0"/>
                    </a:moveTo>
                    <a:cubicBezTo>
                      <a:pt x="6200" y="0"/>
                      <a:pt x="0" y="6201"/>
                      <a:pt x="0" y="13822"/>
                    </a:cubicBezTo>
                    <a:cubicBezTo>
                      <a:pt x="0" y="18450"/>
                      <a:pt x="2329" y="22533"/>
                      <a:pt x="5868" y="25073"/>
                    </a:cubicBezTo>
                    <a:cubicBezTo>
                      <a:pt x="5898" y="23954"/>
                      <a:pt x="6200" y="22835"/>
                      <a:pt x="6654" y="21867"/>
                    </a:cubicBezTo>
                    <a:cubicBezTo>
                      <a:pt x="4416" y="19901"/>
                      <a:pt x="3025" y="17028"/>
                      <a:pt x="3025" y="13822"/>
                    </a:cubicBezTo>
                    <a:cubicBezTo>
                      <a:pt x="3025" y="7864"/>
                      <a:pt x="7864" y="3025"/>
                      <a:pt x="13792" y="3025"/>
                    </a:cubicBezTo>
                    <a:cubicBezTo>
                      <a:pt x="19720" y="3025"/>
                      <a:pt x="24559" y="7864"/>
                      <a:pt x="24559" y="13822"/>
                    </a:cubicBezTo>
                    <a:cubicBezTo>
                      <a:pt x="24559" y="17028"/>
                      <a:pt x="23167" y="19901"/>
                      <a:pt x="20929" y="21867"/>
                    </a:cubicBezTo>
                    <a:cubicBezTo>
                      <a:pt x="21444" y="22835"/>
                      <a:pt x="21685" y="23894"/>
                      <a:pt x="21746" y="25073"/>
                    </a:cubicBezTo>
                    <a:cubicBezTo>
                      <a:pt x="25254" y="22593"/>
                      <a:pt x="27583" y="18450"/>
                      <a:pt x="27583" y="13822"/>
                    </a:cubicBezTo>
                    <a:cubicBezTo>
                      <a:pt x="27583" y="6201"/>
                      <a:pt x="21383" y="0"/>
                      <a:pt x="137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3"/>
              <p:cNvSpPr/>
              <p:nvPr/>
            </p:nvSpPr>
            <p:spPr>
              <a:xfrm>
                <a:off x="7741090" y="644969"/>
                <a:ext cx="156526" cy="160399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3783" extrusionOk="0">
                    <a:moveTo>
                      <a:pt x="1845" y="1"/>
                    </a:moveTo>
                    <a:cubicBezTo>
                      <a:pt x="817" y="1"/>
                      <a:pt x="0" y="848"/>
                      <a:pt x="0" y="1876"/>
                    </a:cubicBezTo>
                    <a:cubicBezTo>
                      <a:pt x="0" y="2934"/>
                      <a:pt x="817" y="3781"/>
                      <a:pt x="1845" y="3781"/>
                    </a:cubicBezTo>
                    <a:cubicBezTo>
                      <a:pt x="1862" y="3782"/>
                      <a:pt x="1879" y="3782"/>
                      <a:pt x="1895" y="3782"/>
                    </a:cubicBezTo>
                    <a:cubicBezTo>
                      <a:pt x="2872" y="3782"/>
                      <a:pt x="3690" y="2917"/>
                      <a:pt x="3690" y="1876"/>
                    </a:cubicBezTo>
                    <a:cubicBezTo>
                      <a:pt x="3690" y="817"/>
                      <a:pt x="2874" y="1"/>
                      <a:pt x="18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3"/>
              <p:cNvSpPr/>
              <p:nvPr/>
            </p:nvSpPr>
            <p:spPr>
              <a:xfrm>
                <a:off x="7588468" y="493645"/>
                <a:ext cx="232181" cy="464280"/>
              </a:xfrm>
              <a:custGeom>
                <a:avLst/>
                <a:gdLst/>
                <a:ahLst/>
                <a:cxnLst/>
                <a:rect l="l" t="t" r="r" b="b"/>
                <a:pathLst>
                  <a:path w="5475" h="10950" extrusionOk="0">
                    <a:moveTo>
                      <a:pt x="5475" y="1"/>
                    </a:moveTo>
                    <a:cubicBezTo>
                      <a:pt x="2450" y="1"/>
                      <a:pt x="0" y="2451"/>
                      <a:pt x="0" y="5475"/>
                    </a:cubicBezTo>
                    <a:cubicBezTo>
                      <a:pt x="0" y="8500"/>
                      <a:pt x="2450" y="10949"/>
                      <a:pt x="5475" y="10949"/>
                    </a:cubicBezTo>
                    <a:lnTo>
                      <a:pt x="5475" y="9195"/>
                    </a:lnTo>
                    <a:cubicBezTo>
                      <a:pt x="3448" y="9135"/>
                      <a:pt x="1785" y="7532"/>
                      <a:pt x="1785" y="5475"/>
                    </a:cubicBezTo>
                    <a:cubicBezTo>
                      <a:pt x="1785" y="3449"/>
                      <a:pt x="3448" y="1785"/>
                      <a:pt x="5475" y="1785"/>
                    </a:cubicBezTo>
                    <a:lnTo>
                      <a:pt x="5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3"/>
              <p:cNvSpPr/>
              <p:nvPr/>
            </p:nvSpPr>
            <p:spPr>
              <a:xfrm>
                <a:off x="7651315" y="3269959"/>
                <a:ext cx="160343" cy="157770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721" extrusionOk="0">
                    <a:moveTo>
                      <a:pt x="1875" y="0"/>
                    </a:moveTo>
                    <a:cubicBezTo>
                      <a:pt x="817" y="0"/>
                      <a:pt x="0" y="847"/>
                      <a:pt x="0" y="1845"/>
                    </a:cubicBezTo>
                    <a:cubicBezTo>
                      <a:pt x="0" y="2873"/>
                      <a:pt x="877" y="3720"/>
                      <a:pt x="1875" y="3720"/>
                    </a:cubicBezTo>
                    <a:cubicBezTo>
                      <a:pt x="2904" y="3720"/>
                      <a:pt x="3781" y="2873"/>
                      <a:pt x="3781" y="1845"/>
                    </a:cubicBezTo>
                    <a:cubicBezTo>
                      <a:pt x="3781" y="847"/>
                      <a:pt x="2934" y="0"/>
                      <a:pt x="18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3"/>
              <p:cNvSpPr/>
              <p:nvPr/>
            </p:nvSpPr>
            <p:spPr>
              <a:xfrm>
                <a:off x="7498693" y="3346872"/>
                <a:ext cx="465592" cy="232182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476" extrusionOk="0">
                    <a:moveTo>
                      <a:pt x="0" y="1"/>
                    </a:moveTo>
                    <a:cubicBezTo>
                      <a:pt x="0" y="3025"/>
                      <a:pt x="2450" y="5475"/>
                      <a:pt x="5474" y="5475"/>
                    </a:cubicBezTo>
                    <a:cubicBezTo>
                      <a:pt x="8499" y="5475"/>
                      <a:pt x="10979" y="3025"/>
                      <a:pt x="10979" y="1"/>
                    </a:cubicBezTo>
                    <a:lnTo>
                      <a:pt x="9195" y="1"/>
                    </a:lnTo>
                    <a:cubicBezTo>
                      <a:pt x="9225" y="2058"/>
                      <a:pt x="7561" y="3721"/>
                      <a:pt x="5535" y="3721"/>
                    </a:cubicBezTo>
                    <a:cubicBezTo>
                      <a:pt x="3478" y="3721"/>
                      <a:pt x="1815" y="2058"/>
                      <a:pt x="1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3"/>
              <p:cNvSpPr/>
              <p:nvPr/>
            </p:nvSpPr>
            <p:spPr>
              <a:xfrm>
                <a:off x="7652587" y="3884200"/>
                <a:ext cx="160385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3691" extrusionOk="0">
                    <a:moveTo>
                      <a:pt x="1906" y="0"/>
                    </a:moveTo>
                    <a:cubicBezTo>
                      <a:pt x="878" y="0"/>
                      <a:pt x="1" y="817"/>
                      <a:pt x="1" y="1845"/>
                    </a:cubicBezTo>
                    <a:cubicBezTo>
                      <a:pt x="1" y="2874"/>
                      <a:pt x="878" y="3690"/>
                      <a:pt x="1906" y="3690"/>
                    </a:cubicBezTo>
                    <a:cubicBezTo>
                      <a:pt x="2904" y="3690"/>
                      <a:pt x="3781" y="2874"/>
                      <a:pt x="3781" y="1845"/>
                    </a:cubicBezTo>
                    <a:cubicBezTo>
                      <a:pt x="3781" y="817"/>
                      <a:pt x="2904" y="0"/>
                      <a:pt x="19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3"/>
              <p:cNvSpPr/>
              <p:nvPr/>
            </p:nvSpPr>
            <p:spPr>
              <a:xfrm>
                <a:off x="7498693" y="3732876"/>
                <a:ext cx="465592" cy="233412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505" extrusionOk="0">
                    <a:moveTo>
                      <a:pt x="5474" y="0"/>
                    </a:moveTo>
                    <a:cubicBezTo>
                      <a:pt x="2450" y="0"/>
                      <a:pt x="0" y="2481"/>
                      <a:pt x="0" y="5505"/>
                    </a:cubicBezTo>
                    <a:lnTo>
                      <a:pt x="1815" y="5505"/>
                    </a:lnTo>
                    <a:cubicBezTo>
                      <a:pt x="1815" y="3448"/>
                      <a:pt x="3478" y="1785"/>
                      <a:pt x="5535" y="1785"/>
                    </a:cubicBezTo>
                    <a:cubicBezTo>
                      <a:pt x="7561" y="1785"/>
                      <a:pt x="9225" y="3448"/>
                      <a:pt x="9195" y="5505"/>
                    </a:cubicBezTo>
                    <a:lnTo>
                      <a:pt x="10979" y="5505"/>
                    </a:lnTo>
                    <a:cubicBezTo>
                      <a:pt x="10979" y="2481"/>
                      <a:pt x="8499" y="0"/>
                      <a:pt x="54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3"/>
              <p:cNvSpPr/>
              <p:nvPr/>
            </p:nvSpPr>
            <p:spPr>
              <a:xfrm>
                <a:off x="7742362" y="4615124"/>
                <a:ext cx="328404" cy="327074"/>
              </a:xfrm>
              <a:custGeom>
                <a:avLst/>
                <a:gdLst/>
                <a:ahLst/>
                <a:cxnLst/>
                <a:rect l="l" t="t" r="r" b="b"/>
                <a:pathLst>
                  <a:path w="7744" h="7714" extrusionOk="0">
                    <a:moveTo>
                      <a:pt x="6685" y="1"/>
                    </a:moveTo>
                    <a:cubicBezTo>
                      <a:pt x="5384" y="2299"/>
                      <a:pt x="2874" y="3842"/>
                      <a:pt x="1" y="3842"/>
                    </a:cubicBezTo>
                    <a:cubicBezTo>
                      <a:pt x="2874" y="3842"/>
                      <a:pt x="5384" y="5414"/>
                      <a:pt x="6685" y="7713"/>
                    </a:cubicBezTo>
                    <a:cubicBezTo>
                      <a:pt x="7350" y="6564"/>
                      <a:pt x="7743" y="5233"/>
                      <a:pt x="7743" y="3842"/>
                    </a:cubicBezTo>
                    <a:cubicBezTo>
                      <a:pt x="7743" y="2450"/>
                      <a:pt x="7380" y="1120"/>
                      <a:pt x="66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3"/>
              <p:cNvSpPr/>
              <p:nvPr/>
            </p:nvSpPr>
            <p:spPr>
              <a:xfrm>
                <a:off x="7414049" y="4615124"/>
                <a:ext cx="328361" cy="327074"/>
              </a:xfrm>
              <a:custGeom>
                <a:avLst/>
                <a:gdLst/>
                <a:ahLst/>
                <a:cxnLst/>
                <a:rect l="l" t="t" r="r" b="b"/>
                <a:pathLst>
                  <a:path w="7743" h="7714" extrusionOk="0">
                    <a:moveTo>
                      <a:pt x="1059" y="1"/>
                    </a:moveTo>
                    <a:cubicBezTo>
                      <a:pt x="393" y="1120"/>
                      <a:pt x="0" y="2450"/>
                      <a:pt x="0" y="3842"/>
                    </a:cubicBezTo>
                    <a:cubicBezTo>
                      <a:pt x="0" y="5233"/>
                      <a:pt x="363" y="6564"/>
                      <a:pt x="1059" y="7713"/>
                    </a:cubicBezTo>
                    <a:cubicBezTo>
                      <a:pt x="2420" y="5414"/>
                      <a:pt x="4900" y="3842"/>
                      <a:pt x="7743" y="3842"/>
                    </a:cubicBezTo>
                    <a:cubicBezTo>
                      <a:pt x="4869" y="3842"/>
                      <a:pt x="2389" y="2299"/>
                      <a:pt x="10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3"/>
              <p:cNvSpPr/>
              <p:nvPr/>
            </p:nvSpPr>
            <p:spPr>
              <a:xfrm>
                <a:off x="7458915" y="4450995"/>
                <a:ext cx="566946" cy="327031"/>
              </a:xfrm>
              <a:custGeom>
                <a:avLst/>
                <a:gdLst/>
                <a:ahLst/>
                <a:cxnLst/>
                <a:rect l="l" t="t" r="r" b="b"/>
                <a:pathLst>
                  <a:path w="13369" h="7713" extrusionOk="0">
                    <a:moveTo>
                      <a:pt x="6685" y="0"/>
                    </a:moveTo>
                    <a:cubicBezTo>
                      <a:pt x="2995" y="0"/>
                      <a:pt x="1" y="1724"/>
                      <a:pt x="1" y="3872"/>
                    </a:cubicBezTo>
                    <a:cubicBezTo>
                      <a:pt x="1" y="5989"/>
                      <a:pt x="2995" y="7713"/>
                      <a:pt x="6685" y="7713"/>
                    </a:cubicBezTo>
                    <a:cubicBezTo>
                      <a:pt x="10374" y="7713"/>
                      <a:pt x="13369" y="5989"/>
                      <a:pt x="13369" y="3872"/>
                    </a:cubicBezTo>
                    <a:cubicBezTo>
                      <a:pt x="13369" y="1724"/>
                      <a:pt x="10374" y="0"/>
                      <a:pt x="66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3"/>
              <p:cNvSpPr/>
              <p:nvPr/>
            </p:nvSpPr>
            <p:spPr>
              <a:xfrm>
                <a:off x="7157530" y="4193249"/>
                <a:ext cx="1169768" cy="1063095"/>
              </a:xfrm>
              <a:custGeom>
                <a:avLst/>
                <a:gdLst/>
                <a:ahLst/>
                <a:cxnLst/>
                <a:rect l="l" t="t" r="r" b="b"/>
                <a:pathLst>
                  <a:path w="27584" h="25073" extrusionOk="0">
                    <a:moveTo>
                      <a:pt x="13792" y="0"/>
                    </a:moveTo>
                    <a:cubicBezTo>
                      <a:pt x="6200" y="0"/>
                      <a:pt x="0" y="6200"/>
                      <a:pt x="0" y="13792"/>
                    </a:cubicBezTo>
                    <a:cubicBezTo>
                      <a:pt x="0" y="18449"/>
                      <a:pt x="2329" y="22563"/>
                      <a:pt x="5868" y="25073"/>
                    </a:cubicBezTo>
                    <a:cubicBezTo>
                      <a:pt x="5898" y="23924"/>
                      <a:pt x="6200" y="22835"/>
                      <a:pt x="6654" y="21867"/>
                    </a:cubicBezTo>
                    <a:cubicBezTo>
                      <a:pt x="4416" y="19901"/>
                      <a:pt x="3025" y="17028"/>
                      <a:pt x="3025" y="13792"/>
                    </a:cubicBezTo>
                    <a:cubicBezTo>
                      <a:pt x="3025" y="7864"/>
                      <a:pt x="7864" y="3025"/>
                      <a:pt x="13792" y="3025"/>
                    </a:cubicBezTo>
                    <a:cubicBezTo>
                      <a:pt x="19720" y="3025"/>
                      <a:pt x="24559" y="7864"/>
                      <a:pt x="24559" y="13792"/>
                    </a:cubicBezTo>
                    <a:cubicBezTo>
                      <a:pt x="24559" y="17028"/>
                      <a:pt x="23167" y="19901"/>
                      <a:pt x="20929" y="21867"/>
                    </a:cubicBezTo>
                    <a:cubicBezTo>
                      <a:pt x="21444" y="22835"/>
                      <a:pt x="21685" y="23893"/>
                      <a:pt x="21746" y="25073"/>
                    </a:cubicBezTo>
                    <a:cubicBezTo>
                      <a:pt x="25254" y="22563"/>
                      <a:pt x="27583" y="18449"/>
                      <a:pt x="27583" y="13792"/>
                    </a:cubicBezTo>
                    <a:cubicBezTo>
                      <a:pt x="27583" y="6200"/>
                      <a:pt x="21383" y="0"/>
                      <a:pt x="137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3"/>
              <p:cNvSpPr/>
              <p:nvPr/>
            </p:nvSpPr>
            <p:spPr>
              <a:xfrm>
                <a:off x="7741090" y="5113953"/>
                <a:ext cx="156526" cy="160357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3782" extrusionOk="0">
                    <a:moveTo>
                      <a:pt x="1845" y="1"/>
                    </a:moveTo>
                    <a:cubicBezTo>
                      <a:pt x="817" y="1"/>
                      <a:pt x="0" y="848"/>
                      <a:pt x="0" y="1876"/>
                    </a:cubicBezTo>
                    <a:cubicBezTo>
                      <a:pt x="0" y="2904"/>
                      <a:pt x="817" y="3781"/>
                      <a:pt x="1845" y="3781"/>
                    </a:cubicBezTo>
                    <a:cubicBezTo>
                      <a:pt x="2843" y="3781"/>
                      <a:pt x="3690" y="2935"/>
                      <a:pt x="3690" y="1876"/>
                    </a:cubicBezTo>
                    <a:cubicBezTo>
                      <a:pt x="3690" y="817"/>
                      <a:pt x="2874" y="1"/>
                      <a:pt x="18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3"/>
              <p:cNvSpPr/>
              <p:nvPr/>
            </p:nvSpPr>
            <p:spPr>
              <a:xfrm>
                <a:off x="7588468" y="4961357"/>
                <a:ext cx="232181" cy="464280"/>
              </a:xfrm>
              <a:custGeom>
                <a:avLst/>
                <a:gdLst/>
                <a:ahLst/>
                <a:cxnLst/>
                <a:rect l="l" t="t" r="r" b="b"/>
                <a:pathLst>
                  <a:path w="5475" h="10950" extrusionOk="0">
                    <a:moveTo>
                      <a:pt x="5475" y="1"/>
                    </a:moveTo>
                    <a:cubicBezTo>
                      <a:pt x="2450" y="1"/>
                      <a:pt x="0" y="2451"/>
                      <a:pt x="0" y="5475"/>
                    </a:cubicBezTo>
                    <a:cubicBezTo>
                      <a:pt x="0" y="8499"/>
                      <a:pt x="2450" y="10949"/>
                      <a:pt x="5475" y="10949"/>
                    </a:cubicBezTo>
                    <a:lnTo>
                      <a:pt x="5475" y="9195"/>
                    </a:lnTo>
                    <a:cubicBezTo>
                      <a:pt x="3448" y="9195"/>
                      <a:pt x="1785" y="7532"/>
                      <a:pt x="1785" y="5475"/>
                    </a:cubicBezTo>
                    <a:cubicBezTo>
                      <a:pt x="1785" y="3449"/>
                      <a:pt x="3448" y="1785"/>
                      <a:pt x="5475" y="1785"/>
                    </a:cubicBezTo>
                    <a:lnTo>
                      <a:pt x="5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9" name="Google Shape;619;p13"/>
            <p:cNvGrpSpPr/>
            <p:nvPr/>
          </p:nvGrpSpPr>
          <p:grpSpPr>
            <a:xfrm>
              <a:off x="5045873" y="-282137"/>
              <a:ext cx="1245463" cy="5637232"/>
              <a:chOff x="5136169" y="-282137"/>
              <a:chExt cx="1245463" cy="5637232"/>
            </a:xfrm>
          </p:grpSpPr>
          <p:sp>
            <p:nvSpPr>
              <p:cNvPr id="620" name="Google Shape;620;p13"/>
              <p:cNvSpPr/>
              <p:nvPr/>
            </p:nvSpPr>
            <p:spPr>
              <a:xfrm>
                <a:off x="5632540" y="302593"/>
                <a:ext cx="327089" cy="329618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7774" extrusionOk="0">
                    <a:moveTo>
                      <a:pt x="3842" y="0"/>
                    </a:moveTo>
                    <a:cubicBezTo>
                      <a:pt x="3842" y="2874"/>
                      <a:pt x="2299" y="5384"/>
                      <a:pt x="0" y="6715"/>
                    </a:cubicBezTo>
                    <a:cubicBezTo>
                      <a:pt x="1120" y="7350"/>
                      <a:pt x="2450" y="7773"/>
                      <a:pt x="3842" y="7773"/>
                    </a:cubicBezTo>
                    <a:cubicBezTo>
                      <a:pt x="5263" y="7773"/>
                      <a:pt x="6594" y="7380"/>
                      <a:pt x="7713" y="6715"/>
                    </a:cubicBezTo>
                    <a:cubicBezTo>
                      <a:pt x="5414" y="5384"/>
                      <a:pt x="3842" y="2874"/>
                      <a:pt x="38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3"/>
              <p:cNvSpPr/>
              <p:nvPr/>
            </p:nvSpPr>
            <p:spPr>
              <a:xfrm>
                <a:off x="5632540" y="-25706"/>
                <a:ext cx="327089" cy="328346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7744" extrusionOk="0">
                    <a:moveTo>
                      <a:pt x="3842" y="1"/>
                    </a:moveTo>
                    <a:cubicBezTo>
                      <a:pt x="2450" y="1"/>
                      <a:pt x="1120" y="394"/>
                      <a:pt x="0" y="1059"/>
                    </a:cubicBezTo>
                    <a:cubicBezTo>
                      <a:pt x="2269" y="2390"/>
                      <a:pt x="3842" y="4870"/>
                      <a:pt x="3842" y="7743"/>
                    </a:cubicBezTo>
                    <a:cubicBezTo>
                      <a:pt x="3842" y="4870"/>
                      <a:pt x="5414" y="2390"/>
                      <a:pt x="7713" y="1059"/>
                    </a:cubicBezTo>
                    <a:cubicBezTo>
                      <a:pt x="6594" y="424"/>
                      <a:pt x="5263" y="1"/>
                      <a:pt x="38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3"/>
              <p:cNvSpPr/>
              <p:nvPr/>
            </p:nvSpPr>
            <p:spPr>
              <a:xfrm>
                <a:off x="5796697" y="19195"/>
                <a:ext cx="325817" cy="568118"/>
              </a:xfrm>
              <a:custGeom>
                <a:avLst/>
                <a:gdLst/>
                <a:ahLst/>
                <a:cxnLst/>
                <a:rect l="l" t="t" r="r" b="b"/>
                <a:pathLst>
                  <a:path w="7683" h="13399" extrusionOk="0">
                    <a:moveTo>
                      <a:pt x="3842" y="0"/>
                    </a:moveTo>
                    <a:cubicBezTo>
                      <a:pt x="1725" y="0"/>
                      <a:pt x="1" y="2995"/>
                      <a:pt x="1" y="6684"/>
                    </a:cubicBezTo>
                    <a:cubicBezTo>
                      <a:pt x="1" y="10374"/>
                      <a:pt x="1725" y="13399"/>
                      <a:pt x="3842" y="13399"/>
                    </a:cubicBezTo>
                    <a:cubicBezTo>
                      <a:pt x="5959" y="13399"/>
                      <a:pt x="7683" y="10374"/>
                      <a:pt x="7683" y="6684"/>
                    </a:cubicBezTo>
                    <a:cubicBezTo>
                      <a:pt x="7683" y="2995"/>
                      <a:pt x="5959" y="0"/>
                      <a:pt x="38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3"/>
              <p:cNvSpPr/>
              <p:nvPr/>
            </p:nvSpPr>
            <p:spPr>
              <a:xfrm>
                <a:off x="5318306" y="-282137"/>
                <a:ext cx="1063326" cy="1170834"/>
              </a:xfrm>
              <a:custGeom>
                <a:avLst/>
                <a:gdLst/>
                <a:ahLst/>
                <a:cxnLst/>
                <a:rect l="l" t="t" r="r" b="b"/>
                <a:pathLst>
                  <a:path w="25074" h="27614" extrusionOk="0">
                    <a:moveTo>
                      <a:pt x="11252" y="0"/>
                    </a:moveTo>
                    <a:cubicBezTo>
                      <a:pt x="6624" y="0"/>
                      <a:pt x="2511" y="2299"/>
                      <a:pt x="1" y="5867"/>
                    </a:cubicBezTo>
                    <a:cubicBezTo>
                      <a:pt x="1150" y="5898"/>
                      <a:pt x="2239" y="6200"/>
                      <a:pt x="3206" y="6654"/>
                    </a:cubicBezTo>
                    <a:cubicBezTo>
                      <a:pt x="5172" y="4416"/>
                      <a:pt x="8046" y="3024"/>
                      <a:pt x="11252" y="3024"/>
                    </a:cubicBezTo>
                    <a:cubicBezTo>
                      <a:pt x="17210" y="3024"/>
                      <a:pt x="22049" y="7864"/>
                      <a:pt x="22049" y="13791"/>
                    </a:cubicBezTo>
                    <a:cubicBezTo>
                      <a:pt x="22049" y="19750"/>
                      <a:pt x="17210" y="24589"/>
                      <a:pt x="11252" y="24589"/>
                    </a:cubicBezTo>
                    <a:cubicBezTo>
                      <a:pt x="8046" y="24589"/>
                      <a:pt x="5172" y="23167"/>
                      <a:pt x="3206" y="20959"/>
                    </a:cubicBezTo>
                    <a:cubicBezTo>
                      <a:pt x="2239" y="21443"/>
                      <a:pt x="1180" y="21716"/>
                      <a:pt x="1" y="21746"/>
                    </a:cubicBezTo>
                    <a:cubicBezTo>
                      <a:pt x="2511" y="25254"/>
                      <a:pt x="6624" y="27613"/>
                      <a:pt x="11252" y="27613"/>
                    </a:cubicBezTo>
                    <a:cubicBezTo>
                      <a:pt x="18873" y="27613"/>
                      <a:pt x="25073" y="21413"/>
                      <a:pt x="25073" y="13791"/>
                    </a:cubicBezTo>
                    <a:cubicBezTo>
                      <a:pt x="25073" y="6200"/>
                      <a:pt x="18873" y="0"/>
                      <a:pt x="11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3"/>
              <p:cNvSpPr/>
              <p:nvPr/>
            </p:nvSpPr>
            <p:spPr>
              <a:xfrm>
                <a:off x="5299053" y="147411"/>
                <a:ext cx="161657" cy="157770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3721" extrusionOk="0">
                    <a:moveTo>
                      <a:pt x="1906" y="1"/>
                    </a:moveTo>
                    <a:cubicBezTo>
                      <a:pt x="848" y="1"/>
                      <a:pt x="1" y="848"/>
                      <a:pt x="1" y="1846"/>
                    </a:cubicBezTo>
                    <a:cubicBezTo>
                      <a:pt x="1" y="2874"/>
                      <a:pt x="878" y="3721"/>
                      <a:pt x="1906" y="3721"/>
                    </a:cubicBezTo>
                    <a:cubicBezTo>
                      <a:pt x="2965" y="3721"/>
                      <a:pt x="3781" y="2874"/>
                      <a:pt x="3781" y="1846"/>
                    </a:cubicBezTo>
                    <a:cubicBezTo>
                      <a:pt x="3812" y="848"/>
                      <a:pt x="2965" y="1"/>
                      <a:pt x="19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3"/>
              <p:cNvSpPr/>
              <p:nvPr/>
            </p:nvSpPr>
            <p:spPr>
              <a:xfrm>
                <a:off x="5149018" y="224366"/>
                <a:ext cx="464320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49" h="5475" extrusionOk="0">
                    <a:moveTo>
                      <a:pt x="0" y="1"/>
                    </a:moveTo>
                    <a:cubicBezTo>
                      <a:pt x="0" y="3025"/>
                      <a:pt x="2450" y="5475"/>
                      <a:pt x="5475" y="5475"/>
                    </a:cubicBezTo>
                    <a:cubicBezTo>
                      <a:pt x="8499" y="5475"/>
                      <a:pt x="10949" y="3025"/>
                      <a:pt x="10949" y="1"/>
                    </a:cubicBezTo>
                    <a:lnTo>
                      <a:pt x="9164" y="1"/>
                    </a:lnTo>
                    <a:cubicBezTo>
                      <a:pt x="9164" y="2057"/>
                      <a:pt x="7501" y="3721"/>
                      <a:pt x="5475" y="3721"/>
                    </a:cubicBezTo>
                    <a:cubicBezTo>
                      <a:pt x="3418" y="3721"/>
                      <a:pt x="1754" y="2057"/>
                      <a:pt x="17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3"/>
              <p:cNvSpPr/>
              <p:nvPr/>
            </p:nvSpPr>
            <p:spPr>
              <a:xfrm>
                <a:off x="5717184" y="1643941"/>
                <a:ext cx="160385" cy="157770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3721" extrusionOk="0">
                    <a:moveTo>
                      <a:pt x="1906" y="0"/>
                    </a:moveTo>
                    <a:cubicBezTo>
                      <a:pt x="878" y="0"/>
                      <a:pt x="1" y="847"/>
                      <a:pt x="1" y="1875"/>
                    </a:cubicBezTo>
                    <a:cubicBezTo>
                      <a:pt x="1" y="2904"/>
                      <a:pt x="847" y="3720"/>
                      <a:pt x="1906" y="3720"/>
                    </a:cubicBezTo>
                    <a:cubicBezTo>
                      <a:pt x="2965" y="3720"/>
                      <a:pt x="3781" y="2904"/>
                      <a:pt x="3781" y="1875"/>
                    </a:cubicBezTo>
                    <a:cubicBezTo>
                      <a:pt x="3781" y="847"/>
                      <a:pt x="2934" y="0"/>
                      <a:pt x="19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3"/>
              <p:cNvSpPr/>
              <p:nvPr/>
            </p:nvSpPr>
            <p:spPr>
              <a:xfrm>
                <a:off x="5565834" y="1492618"/>
                <a:ext cx="464362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50" h="5475" extrusionOk="0">
                    <a:moveTo>
                      <a:pt x="5475" y="0"/>
                    </a:moveTo>
                    <a:cubicBezTo>
                      <a:pt x="2451" y="0"/>
                      <a:pt x="1" y="2450"/>
                      <a:pt x="1" y="5475"/>
                    </a:cubicBezTo>
                    <a:lnTo>
                      <a:pt x="1755" y="5475"/>
                    </a:lnTo>
                    <a:cubicBezTo>
                      <a:pt x="1755" y="3448"/>
                      <a:pt x="3418" y="1785"/>
                      <a:pt x="5475" y="1785"/>
                    </a:cubicBezTo>
                    <a:cubicBezTo>
                      <a:pt x="7501" y="1785"/>
                      <a:pt x="9165" y="3448"/>
                      <a:pt x="9165" y="5475"/>
                    </a:cubicBezTo>
                    <a:lnTo>
                      <a:pt x="10949" y="5475"/>
                    </a:lnTo>
                    <a:cubicBezTo>
                      <a:pt x="10949" y="2450"/>
                      <a:pt x="8499" y="0"/>
                      <a:pt x="54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3"/>
              <p:cNvSpPr/>
              <p:nvPr/>
            </p:nvSpPr>
            <p:spPr>
              <a:xfrm>
                <a:off x="5717184" y="1030973"/>
                <a:ext cx="160385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3691" extrusionOk="0">
                    <a:moveTo>
                      <a:pt x="1906" y="0"/>
                    </a:moveTo>
                    <a:cubicBezTo>
                      <a:pt x="878" y="0"/>
                      <a:pt x="1" y="817"/>
                      <a:pt x="1" y="1845"/>
                    </a:cubicBezTo>
                    <a:cubicBezTo>
                      <a:pt x="1" y="2874"/>
                      <a:pt x="878" y="3690"/>
                      <a:pt x="1906" y="3690"/>
                    </a:cubicBezTo>
                    <a:cubicBezTo>
                      <a:pt x="2934" y="3690"/>
                      <a:pt x="3781" y="2874"/>
                      <a:pt x="3781" y="1845"/>
                    </a:cubicBezTo>
                    <a:cubicBezTo>
                      <a:pt x="3781" y="817"/>
                      <a:pt x="2934" y="0"/>
                      <a:pt x="19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3"/>
              <p:cNvSpPr/>
              <p:nvPr/>
            </p:nvSpPr>
            <p:spPr>
              <a:xfrm>
                <a:off x="5565834" y="1106613"/>
                <a:ext cx="464362" cy="232182"/>
              </a:xfrm>
              <a:custGeom>
                <a:avLst/>
                <a:gdLst/>
                <a:ahLst/>
                <a:cxnLst/>
                <a:rect l="l" t="t" r="r" b="b"/>
                <a:pathLst>
                  <a:path w="10950" h="5476" extrusionOk="0">
                    <a:moveTo>
                      <a:pt x="1" y="1"/>
                    </a:moveTo>
                    <a:cubicBezTo>
                      <a:pt x="1" y="3025"/>
                      <a:pt x="2451" y="5475"/>
                      <a:pt x="5475" y="5475"/>
                    </a:cubicBezTo>
                    <a:cubicBezTo>
                      <a:pt x="8499" y="5475"/>
                      <a:pt x="10949" y="3025"/>
                      <a:pt x="10949" y="1"/>
                    </a:cubicBezTo>
                    <a:lnTo>
                      <a:pt x="9165" y="1"/>
                    </a:lnTo>
                    <a:cubicBezTo>
                      <a:pt x="9165" y="2027"/>
                      <a:pt x="7501" y="3691"/>
                      <a:pt x="5475" y="3691"/>
                    </a:cubicBezTo>
                    <a:cubicBezTo>
                      <a:pt x="3418" y="3691"/>
                      <a:pt x="1755" y="2027"/>
                      <a:pt x="17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3"/>
              <p:cNvSpPr/>
              <p:nvPr/>
            </p:nvSpPr>
            <p:spPr>
              <a:xfrm>
                <a:off x="5556886" y="2209465"/>
                <a:ext cx="327089" cy="328303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7743" extrusionOk="0">
                    <a:moveTo>
                      <a:pt x="3871" y="0"/>
                    </a:moveTo>
                    <a:cubicBezTo>
                      <a:pt x="2480" y="0"/>
                      <a:pt x="1149" y="363"/>
                      <a:pt x="0" y="1059"/>
                    </a:cubicBezTo>
                    <a:cubicBezTo>
                      <a:pt x="2329" y="2359"/>
                      <a:pt x="3871" y="4869"/>
                      <a:pt x="3871" y="7743"/>
                    </a:cubicBezTo>
                    <a:cubicBezTo>
                      <a:pt x="3871" y="4869"/>
                      <a:pt x="5414" y="2359"/>
                      <a:pt x="7712" y="1059"/>
                    </a:cubicBezTo>
                    <a:cubicBezTo>
                      <a:pt x="6593" y="393"/>
                      <a:pt x="5263" y="0"/>
                      <a:pt x="38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3"/>
              <p:cNvSpPr/>
              <p:nvPr/>
            </p:nvSpPr>
            <p:spPr>
              <a:xfrm>
                <a:off x="5556886" y="2537721"/>
                <a:ext cx="327089" cy="328346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7744" extrusionOk="0">
                    <a:moveTo>
                      <a:pt x="3871" y="1"/>
                    </a:moveTo>
                    <a:cubicBezTo>
                      <a:pt x="3871" y="2874"/>
                      <a:pt x="2329" y="5354"/>
                      <a:pt x="0" y="6685"/>
                    </a:cubicBezTo>
                    <a:cubicBezTo>
                      <a:pt x="1149" y="7320"/>
                      <a:pt x="2480" y="7743"/>
                      <a:pt x="3871" y="7743"/>
                    </a:cubicBezTo>
                    <a:cubicBezTo>
                      <a:pt x="5263" y="7743"/>
                      <a:pt x="6593" y="7380"/>
                      <a:pt x="7712" y="6685"/>
                    </a:cubicBezTo>
                    <a:cubicBezTo>
                      <a:pt x="5444" y="5324"/>
                      <a:pt x="3871" y="2844"/>
                      <a:pt x="38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3"/>
              <p:cNvSpPr/>
              <p:nvPr/>
            </p:nvSpPr>
            <p:spPr>
              <a:xfrm>
                <a:off x="5393960" y="2253052"/>
                <a:ext cx="327131" cy="568118"/>
              </a:xfrm>
              <a:custGeom>
                <a:avLst/>
                <a:gdLst/>
                <a:ahLst/>
                <a:cxnLst/>
                <a:rect l="l" t="t" r="r" b="b"/>
                <a:pathLst>
                  <a:path w="7714" h="13399" extrusionOk="0">
                    <a:moveTo>
                      <a:pt x="3842" y="0"/>
                    </a:moveTo>
                    <a:cubicBezTo>
                      <a:pt x="1725" y="0"/>
                      <a:pt x="1" y="3025"/>
                      <a:pt x="1" y="6715"/>
                    </a:cubicBezTo>
                    <a:cubicBezTo>
                      <a:pt x="1" y="10404"/>
                      <a:pt x="1725" y="13399"/>
                      <a:pt x="3842" y="13399"/>
                    </a:cubicBezTo>
                    <a:cubicBezTo>
                      <a:pt x="5989" y="13399"/>
                      <a:pt x="7713" y="10404"/>
                      <a:pt x="7713" y="6715"/>
                    </a:cubicBezTo>
                    <a:cubicBezTo>
                      <a:pt x="7713" y="3025"/>
                      <a:pt x="5989" y="0"/>
                      <a:pt x="38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3"/>
              <p:cNvSpPr/>
              <p:nvPr/>
            </p:nvSpPr>
            <p:spPr>
              <a:xfrm>
                <a:off x="5136169" y="1952991"/>
                <a:ext cx="1062053" cy="1169562"/>
              </a:xfrm>
              <a:custGeom>
                <a:avLst/>
                <a:gdLst/>
                <a:ahLst/>
                <a:cxnLst/>
                <a:rect l="l" t="t" r="r" b="b"/>
                <a:pathLst>
                  <a:path w="25044" h="27584" extrusionOk="0">
                    <a:moveTo>
                      <a:pt x="13792" y="0"/>
                    </a:moveTo>
                    <a:cubicBezTo>
                      <a:pt x="6201" y="0"/>
                      <a:pt x="1" y="6200"/>
                      <a:pt x="1" y="13792"/>
                    </a:cubicBezTo>
                    <a:cubicBezTo>
                      <a:pt x="1" y="21383"/>
                      <a:pt x="6201" y="27583"/>
                      <a:pt x="13792" y="27583"/>
                    </a:cubicBezTo>
                    <a:cubicBezTo>
                      <a:pt x="18450" y="27583"/>
                      <a:pt x="22563" y="25254"/>
                      <a:pt x="25043" y="21716"/>
                    </a:cubicBezTo>
                    <a:cubicBezTo>
                      <a:pt x="23924" y="21685"/>
                      <a:pt x="22835" y="21383"/>
                      <a:pt x="21837" y="20929"/>
                    </a:cubicBezTo>
                    <a:cubicBezTo>
                      <a:pt x="19871" y="23167"/>
                      <a:pt x="16998" y="24559"/>
                      <a:pt x="13792" y="24559"/>
                    </a:cubicBezTo>
                    <a:cubicBezTo>
                      <a:pt x="7864" y="24559"/>
                      <a:pt x="3025" y="19720"/>
                      <a:pt x="3025" y="13792"/>
                    </a:cubicBezTo>
                    <a:cubicBezTo>
                      <a:pt x="3025" y="7864"/>
                      <a:pt x="7864" y="3025"/>
                      <a:pt x="13792" y="3025"/>
                    </a:cubicBezTo>
                    <a:cubicBezTo>
                      <a:pt x="16998" y="3025"/>
                      <a:pt x="19871" y="4416"/>
                      <a:pt x="21837" y="6654"/>
                    </a:cubicBezTo>
                    <a:cubicBezTo>
                      <a:pt x="22835" y="6140"/>
                      <a:pt x="23864" y="5898"/>
                      <a:pt x="25043" y="5837"/>
                    </a:cubicBezTo>
                    <a:cubicBezTo>
                      <a:pt x="22563" y="2329"/>
                      <a:pt x="18450" y="0"/>
                      <a:pt x="137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3"/>
              <p:cNvSpPr/>
              <p:nvPr/>
            </p:nvSpPr>
            <p:spPr>
              <a:xfrm>
                <a:off x="6055802" y="2536449"/>
                <a:ext cx="161615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3691" extrusionOk="0">
                    <a:moveTo>
                      <a:pt x="1936" y="0"/>
                    </a:moveTo>
                    <a:cubicBezTo>
                      <a:pt x="907" y="0"/>
                      <a:pt x="30" y="817"/>
                      <a:pt x="30" y="1845"/>
                    </a:cubicBezTo>
                    <a:cubicBezTo>
                      <a:pt x="0" y="2874"/>
                      <a:pt x="877" y="3690"/>
                      <a:pt x="1936" y="3690"/>
                    </a:cubicBezTo>
                    <a:cubicBezTo>
                      <a:pt x="2994" y="3690"/>
                      <a:pt x="3811" y="2874"/>
                      <a:pt x="3811" y="1845"/>
                    </a:cubicBezTo>
                    <a:cubicBezTo>
                      <a:pt x="3811" y="817"/>
                      <a:pt x="2964" y="0"/>
                      <a:pt x="19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3"/>
              <p:cNvSpPr/>
              <p:nvPr/>
            </p:nvSpPr>
            <p:spPr>
              <a:xfrm>
                <a:off x="5903180" y="2383854"/>
                <a:ext cx="465592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475" extrusionOk="0">
                    <a:moveTo>
                      <a:pt x="5505" y="0"/>
                    </a:moveTo>
                    <a:cubicBezTo>
                      <a:pt x="2480" y="0"/>
                      <a:pt x="0" y="2450"/>
                      <a:pt x="0" y="5475"/>
                    </a:cubicBezTo>
                    <a:lnTo>
                      <a:pt x="1784" y="5475"/>
                    </a:lnTo>
                    <a:cubicBezTo>
                      <a:pt x="1784" y="3448"/>
                      <a:pt x="3448" y="1785"/>
                      <a:pt x="5505" y="1785"/>
                    </a:cubicBezTo>
                    <a:cubicBezTo>
                      <a:pt x="7531" y="1785"/>
                      <a:pt x="9194" y="3448"/>
                      <a:pt x="9194" y="5475"/>
                    </a:cubicBezTo>
                    <a:lnTo>
                      <a:pt x="10979" y="5475"/>
                    </a:lnTo>
                    <a:cubicBezTo>
                      <a:pt x="10979" y="2450"/>
                      <a:pt x="8529" y="0"/>
                      <a:pt x="55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3"/>
              <p:cNvSpPr/>
              <p:nvPr/>
            </p:nvSpPr>
            <p:spPr>
              <a:xfrm>
                <a:off x="5717184" y="3879070"/>
                <a:ext cx="160385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3691" extrusionOk="0">
                    <a:moveTo>
                      <a:pt x="1906" y="0"/>
                    </a:moveTo>
                    <a:cubicBezTo>
                      <a:pt x="878" y="0"/>
                      <a:pt x="1" y="847"/>
                      <a:pt x="1" y="1845"/>
                    </a:cubicBezTo>
                    <a:cubicBezTo>
                      <a:pt x="1" y="2874"/>
                      <a:pt x="847" y="3690"/>
                      <a:pt x="1906" y="3690"/>
                    </a:cubicBezTo>
                    <a:cubicBezTo>
                      <a:pt x="2965" y="3690"/>
                      <a:pt x="3781" y="2874"/>
                      <a:pt x="3781" y="1845"/>
                    </a:cubicBezTo>
                    <a:cubicBezTo>
                      <a:pt x="3781" y="847"/>
                      <a:pt x="2934" y="0"/>
                      <a:pt x="19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3"/>
              <p:cNvSpPr/>
              <p:nvPr/>
            </p:nvSpPr>
            <p:spPr>
              <a:xfrm>
                <a:off x="5565834" y="3726474"/>
                <a:ext cx="464362" cy="233412"/>
              </a:xfrm>
              <a:custGeom>
                <a:avLst/>
                <a:gdLst/>
                <a:ahLst/>
                <a:cxnLst/>
                <a:rect l="l" t="t" r="r" b="b"/>
                <a:pathLst>
                  <a:path w="10950" h="5505" extrusionOk="0">
                    <a:moveTo>
                      <a:pt x="5475" y="0"/>
                    </a:moveTo>
                    <a:cubicBezTo>
                      <a:pt x="2451" y="0"/>
                      <a:pt x="1" y="2480"/>
                      <a:pt x="1" y="5505"/>
                    </a:cubicBezTo>
                    <a:lnTo>
                      <a:pt x="1755" y="5505"/>
                    </a:lnTo>
                    <a:cubicBezTo>
                      <a:pt x="1755" y="3448"/>
                      <a:pt x="3418" y="1785"/>
                      <a:pt x="5475" y="1785"/>
                    </a:cubicBezTo>
                    <a:cubicBezTo>
                      <a:pt x="7501" y="1785"/>
                      <a:pt x="9165" y="3448"/>
                      <a:pt x="9165" y="5505"/>
                    </a:cubicBezTo>
                    <a:lnTo>
                      <a:pt x="10949" y="5505"/>
                    </a:lnTo>
                    <a:cubicBezTo>
                      <a:pt x="10949" y="2480"/>
                      <a:pt x="8499" y="0"/>
                      <a:pt x="54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3"/>
              <p:cNvSpPr/>
              <p:nvPr/>
            </p:nvSpPr>
            <p:spPr>
              <a:xfrm>
                <a:off x="5717184" y="3264829"/>
                <a:ext cx="160385" cy="157770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3721" extrusionOk="0">
                    <a:moveTo>
                      <a:pt x="1906" y="0"/>
                    </a:moveTo>
                    <a:cubicBezTo>
                      <a:pt x="878" y="0"/>
                      <a:pt x="1" y="817"/>
                      <a:pt x="1" y="1875"/>
                    </a:cubicBezTo>
                    <a:cubicBezTo>
                      <a:pt x="1" y="2873"/>
                      <a:pt x="878" y="3720"/>
                      <a:pt x="1906" y="3720"/>
                    </a:cubicBezTo>
                    <a:cubicBezTo>
                      <a:pt x="2934" y="3720"/>
                      <a:pt x="3781" y="2873"/>
                      <a:pt x="3781" y="1875"/>
                    </a:cubicBezTo>
                    <a:cubicBezTo>
                      <a:pt x="3781" y="847"/>
                      <a:pt x="2934" y="0"/>
                      <a:pt x="19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3"/>
              <p:cNvSpPr/>
              <p:nvPr/>
            </p:nvSpPr>
            <p:spPr>
              <a:xfrm>
                <a:off x="5565834" y="3340470"/>
                <a:ext cx="464362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50" h="5475" extrusionOk="0">
                    <a:moveTo>
                      <a:pt x="1" y="1"/>
                    </a:moveTo>
                    <a:cubicBezTo>
                      <a:pt x="1" y="3025"/>
                      <a:pt x="2451" y="5475"/>
                      <a:pt x="5475" y="5475"/>
                    </a:cubicBezTo>
                    <a:cubicBezTo>
                      <a:pt x="8499" y="5475"/>
                      <a:pt x="10949" y="3025"/>
                      <a:pt x="10949" y="1"/>
                    </a:cubicBezTo>
                    <a:lnTo>
                      <a:pt x="9165" y="1"/>
                    </a:lnTo>
                    <a:cubicBezTo>
                      <a:pt x="9165" y="2057"/>
                      <a:pt x="7501" y="3721"/>
                      <a:pt x="5475" y="3721"/>
                    </a:cubicBezTo>
                    <a:cubicBezTo>
                      <a:pt x="3418" y="3721"/>
                      <a:pt x="1755" y="2057"/>
                      <a:pt x="17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13"/>
              <p:cNvSpPr/>
              <p:nvPr/>
            </p:nvSpPr>
            <p:spPr>
              <a:xfrm>
                <a:off x="5632540" y="4770306"/>
                <a:ext cx="327089" cy="328303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7743" extrusionOk="0">
                    <a:moveTo>
                      <a:pt x="3842" y="0"/>
                    </a:moveTo>
                    <a:cubicBezTo>
                      <a:pt x="3842" y="2874"/>
                      <a:pt x="2299" y="5384"/>
                      <a:pt x="0" y="6684"/>
                    </a:cubicBezTo>
                    <a:cubicBezTo>
                      <a:pt x="1120" y="7350"/>
                      <a:pt x="2450" y="7743"/>
                      <a:pt x="3842" y="7743"/>
                    </a:cubicBezTo>
                    <a:cubicBezTo>
                      <a:pt x="5263" y="7743"/>
                      <a:pt x="6594" y="7380"/>
                      <a:pt x="7713" y="6684"/>
                    </a:cubicBezTo>
                    <a:cubicBezTo>
                      <a:pt x="5414" y="5384"/>
                      <a:pt x="3842" y="2874"/>
                      <a:pt x="38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13"/>
              <p:cNvSpPr/>
              <p:nvPr/>
            </p:nvSpPr>
            <p:spPr>
              <a:xfrm>
                <a:off x="5632540" y="4442007"/>
                <a:ext cx="327089" cy="328346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7744" extrusionOk="0">
                    <a:moveTo>
                      <a:pt x="3842" y="1"/>
                    </a:moveTo>
                    <a:cubicBezTo>
                      <a:pt x="2450" y="1"/>
                      <a:pt x="1120" y="364"/>
                      <a:pt x="0" y="1059"/>
                    </a:cubicBezTo>
                    <a:cubicBezTo>
                      <a:pt x="2269" y="2420"/>
                      <a:pt x="3842" y="4900"/>
                      <a:pt x="3842" y="7743"/>
                    </a:cubicBezTo>
                    <a:cubicBezTo>
                      <a:pt x="3842" y="4870"/>
                      <a:pt x="5414" y="2390"/>
                      <a:pt x="7713" y="1059"/>
                    </a:cubicBezTo>
                    <a:cubicBezTo>
                      <a:pt x="6594" y="424"/>
                      <a:pt x="5263" y="1"/>
                      <a:pt x="38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13"/>
              <p:cNvSpPr/>
              <p:nvPr/>
            </p:nvSpPr>
            <p:spPr>
              <a:xfrm>
                <a:off x="5796697" y="4486908"/>
                <a:ext cx="325817" cy="566846"/>
              </a:xfrm>
              <a:custGeom>
                <a:avLst/>
                <a:gdLst/>
                <a:ahLst/>
                <a:cxnLst/>
                <a:rect l="l" t="t" r="r" b="b"/>
                <a:pathLst>
                  <a:path w="7683" h="13369" extrusionOk="0">
                    <a:moveTo>
                      <a:pt x="3842" y="0"/>
                    </a:moveTo>
                    <a:cubicBezTo>
                      <a:pt x="1725" y="0"/>
                      <a:pt x="1" y="2994"/>
                      <a:pt x="1" y="6684"/>
                    </a:cubicBezTo>
                    <a:cubicBezTo>
                      <a:pt x="1" y="10374"/>
                      <a:pt x="1725" y="13368"/>
                      <a:pt x="3842" y="13368"/>
                    </a:cubicBezTo>
                    <a:cubicBezTo>
                      <a:pt x="5959" y="13368"/>
                      <a:pt x="7683" y="10374"/>
                      <a:pt x="7683" y="6684"/>
                    </a:cubicBezTo>
                    <a:cubicBezTo>
                      <a:pt x="7683" y="2994"/>
                      <a:pt x="5959" y="0"/>
                      <a:pt x="38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13"/>
              <p:cNvSpPr/>
              <p:nvPr/>
            </p:nvSpPr>
            <p:spPr>
              <a:xfrm>
                <a:off x="5318306" y="4185533"/>
                <a:ext cx="1063326" cy="1169562"/>
              </a:xfrm>
              <a:custGeom>
                <a:avLst/>
                <a:gdLst/>
                <a:ahLst/>
                <a:cxnLst/>
                <a:rect l="l" t="t" r="r" b="b"/>
                <a:pathLst>
                  <a:path w="25074" h="27584" extrusionOk="0">
                    <a:moveTo>
                      <a:pt x="11252" y="1"/>
                    </a:moveTo>
                    <a:cubicBezTo>
                      <a:pt x="6624" y="1"/>
                      <a:pt x="2511" y="2330"/>
                      <a:pt x="1" y="5868"/>
                    </a:cubicBezTo>
                    <a:cubicBezTo>
                      <a:pt x="1150" y="5898"/>
                      <a:pt x="2239" y="6201"/>
                      <a:pt x="3206" y="6655"/>
                    </a:cubicBezTo>
                    <a:cubicBezTo>
                      <a:pt x="5172" y="4416"/>
                      <a:pt x="8046" y="3025"/>
                      <a:pt x="11252" y="3025"/>
                    </a:cubicBezTo>
                    <a:cubicBezTo>
                      <a:pt x="17210" y="3025"/>
                      <a:pt x="22049" y="7864"/>
                      <a:pt x="22049" y="13792"/>
                    </a:cubicBezTo>
                    <a:cubicBezTo>
                      <a:pt x="22049" y="19720"/>
                      <a:pt x="17210" y="24559"/>
                      <a:pt x="11252" y="24559"/>
                    </a:cubicBezTo>
                    <a:cubicBezTo>
                      <a:pt x="8046" y="24559"/>
                      <a:pt x="5172" y="23168"/>
                      <a:pt x="3206" y="20930"/>
                    </a:cubicBezTo>
                    <a:cubicBezTo>
                      <a:pt x="2239" y="21444"/>
                      <a:pt x="1180" y="21686"/>
                      <a:pt x="1" y="21747"/>
                    </a:cubicBezTo>
                    <a:cubicBezTo>
                      <a:pt x="2511" y="25255"/>
                      <a:pt x="6624" y="27584"/>
                      <a:pt x="11252" y="27584"/>
                    </a:cubicBezTo>
                    <a:cubicBezTo>
                      <a:pt x="18873" y="27584"/>
                      <a:pt x="25073" y="21384"/>
                      <a:pt x="25073" y="13792"/>
                    </a:cubicBezTo>
                    <a:cubicBezTo>
                      <a:pt x="25073" y="6201"/>
                      <a:pt x="18873" y="1"/>
                      <a:pt x="112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13"/>
              <p:cNvSpPr/>
              <p:nvPr/>
            </p:nvSpPr>
            <p:spPr>
              <a:xfrm>
                <a:off x="5299053" y="4615124"/>
                <a:ext cx="161657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3691" extrusionOk="0">
                    <a:moveTo>
                      <a:pt x="1906" y="1"/>
                    </a:moveTo>
                    <a:cubicBezTo>
                      <a:pt x="848" y="1"/>
                      <a:pt x="1" y="817"/>
                      <a:pt x="1" y="1846"/>
                    </a:cubicBezTo>
                    <a:cubicBezTo>
                      <a:pt x="1" y="2874"/>
                      <a:pt x="878" y="3691"/>
                      <a:pt x="1906" y="3691"/>
                    </a:cubicBezTo>
                    <a:cubicBezTo>
                      <a:pt x="2965" y="3691"/>
                      <a:pt x="3781" y="2874"/>
                      <a:pt x="3781" y="1846"/>
                    </a:cubicBezTo>
                    <a:cubicBezTo>
                      <a:pt x="3812" y="817"/>
                      <a:pt x="2965" y="1"/>
                      <a:pt x="19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3"/>
              <p:cNvSpPr/>
              <p:nvPr/>
            </p:nvSpPr>
            <p:spPr>
              <a:xfrm>
                <a:off x="5149018" y="4692079"/>
                <a:ext cx="464320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49" h="5475" extrusionOk="0">
                    <a:moveTo>
                      <a:pt x="0" y="0"/>
                    </a:moveTo>
                    <a:cubicBezTo>
                      <a:pt x="0" y="3025"/>
                      <a:pt x="2450" y="5475"/>
                      <a:pt x="5475" y="5475"/>
                    </a:cubicBezTo>
                    <a:cubicBezTo>
                      <a:pt x="8499" y="5475"/>
                      <a:pt x="10949" y="3025"/>
                      <a:pt x="10949" y="0"/>
                    </a:cubicBezTo>
                    <a:lnTo>
                      <a:pt x="9164" y="0"/>
                    </a:lnTo>
                    <a:cubicBezTo>
                      <a:pt x="9164" y="2027"/>
                      <a:pt x="7501" y="3690"/>
                      <a:pt x="5475" y="3690"/>
                    </a:cubicBezTo>
                    <a:cubicBezTo>
                      <a:pt x="3418" y="3690"/>
                      <a:pt x="1754" y="2027"/>
                      <a:pt x="1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6" name="Google Shape;646;p13"/>
            <p:cNvGrpSpPr/>
            <p:nvPr/>
          </p:nvGrpSpPr>
          <p:grpSpPr>
            <a:xfrm>
              <a:off x="6141762" y="-46182"/>
              <a:ext cx="1171083" cy="5238451"/>
              <a:chOff x="6180181" y="-75695"/>
              <a:chExt cx="1171083" cy="5238451"/>
            </a:xfrm>
          </p:grpSpPr>
          <p:sp>
            <p:nvSpPr>
              <p:cNvPr id="647" name="Google Shape;647;p13"/>
              <p:cNvSpPr/>
              <p:nvPr/>
            </p:nvSpPr>
            <p:spPr>
              <a:xfrm>
                <a:off x="6435428" y="1257937"/>
                <a:ext cx="329676" cy="327031"/>
              </a:xfrm>
              <a:custGeom>
                <a:avLst/>
                <a:gdLst/>
                <a:ahLst/>
                <a:cxnLst/>
                <a:rect l="l" t="t" r="r" b="b"/>
                <a:pathLst>
                  <a:path w="7774" h="7713" extrusionOk="0">
                    <a:moveTo>
                      <a:pt x="1059" y="1"/>
                    </a:moveTo>
                    <a:cubicBezTo>
                      <a:pt x="424" y="1150"/>
                      <a:pt x="1" y="2481"/>
                      <a:pt x="1" y="3872"/>
                    </a:cubicBezTo>
                    <a:cubicBezTo>
                      <a:pt x="1" y="5263"/>
                      <a:pt x="394" y="6594"/>
                      <a:pt x="1059" y="7713"/>
                    </a:cubicBezTo>
                    <a:cubicBezTo>
                      <a:pt x="2420" y="5414"/>
                      <a:pt x="4930" y="3872"/>
                      <a:pt x="7773" y="3872"/>
                    </a:cubicBezTo>
                    <a:cubicBezTo>
                      <a:pt x="4900" y="3872"/>
                      <a:pt x="2390" y="2329"/>
                      <a:pt x="10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13"/>
              <p:cNvSpPr/>
              <p:nvPr/>
            </p:nvSpPr>
            <p:spPr>
              <a:xfrm>
                <a:off x="6765055" y="1257937"/>
                <a:ext cx="328361" cy="327031"/>
              </a:xfrm>
              <a:custGeom>
                <a:avLst/>
                <a:gdLst/>
                <a:ahLst/>
                <a:cxnLst/>
                <a:rect l="l" t="t" r="r" b="b"/>
                <a:pathLst>
                  <a:path w="7743" h="7713" extrusionOk="0">
                    <a:moveTo>
                      <a:pt x="6684" y="1"/>
                    </a:moveTo>
                    <a:cubicBezTo>
                      <a:pt x="5354" y="2269"/>
                      <a:pt x="2843" y="3872"/>
                      <a:pt x="0" y="3872"/>
                    </a:cubicBezTo>
                    <a:cubicBezTo>
                      <a:pt x="2874" y="3872"/>
                      <a:pt x="5354" y="5414"/>
                      <a:pt x="6684" y="7713"/>
                    </a:cubicBezTo>
                    <a:cubicBezTo>
                      <a:pt x="7320" y="6594"/>
                      <a:pt x="7743" y="5263"/>
                      <a:pt x="7743" y="3872"/>
                    </a:cubicBezTo>
                    <a:cubicBezTo>
                      <a:pt x="7743" y="2481"/>
                      <a:pt x="7350" y="1150"/>
                      <a:pt x="66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13"/>
              <p:cNvSpPr/>
              <p:nvPr/>
            </p:nvSpPr>
            <p:spPr>
              <a:xfrm>
                <a:off x="6480336" y="1422065"/>
                <a:ext cx="568218" cy="327074"/>
              </a:xfrm>
              <a:custGeom>
                <a:avLst/>
                <a:gdLst/>
                <a:ahLst/>
                <a:cxnLst/>
                <a:rect l="l" t="t" r="r" b="b"/>
                <a:pathLst>
                  <a:path w="13399" h="7714" extrusionOk="0">
                    <a:moveTo>
                      <a:pt x="6714" y="1"/>
                    </a:moveTo>
                    <a:cubicBezTo>
                      <a:pt x="2994" y="1"/>
                      <a:pt x="0" y="1725"/>
                      <a:pt x="0" y="3842"/>
                    </a:cubicBezTo>
                    <a:cubicBezTo>
                      <a:pt x="0" y="5989"/>
                      <a:pt x="2994" y="7713"/>
                      <a:pt x="6714" y="7713"/>
                    </a:cubicBezTo>
                    <a:cubicBezTo>
                      <a:pt x="10404" y="7713"/>
                      <a:pt x="13398" y="5989"/>
                      <a:pt x="13398" y="3842"/>
                    </a:cubicBezTo>
                    <a:cubicBezTo>
                      <a:pt x="13398" y="1725"/>
                      <a:pt x="10404" y="1"/>
                      <a:pt x="67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3"/>
              <p:cNvSpPr/>
              <p:nvPr/>
            </p:nvSpPr>
            <p:spPr>
              <a:xfrm>
                <a:off x="6180181" y="943757"/>
                <a:ext cx="1171083" cy="1063138"/>
              </a:xfrm>
              <a:custGeom>
                <a:avLst/>
                <a:gdLst/>
                <a:ahLst/>
                <a:cxnLst/>
                <a:rect l="l" t="t" r="r" b="b"/>
                <a:pathLst>
                  <a:path w="27615" h="25074" extrusionOk="0">
                    <a:moveTo>
                      <a:pt x="5868" y="1"/>
                    </a:moveTo>
                    <a:cubicBezTo>
                      <a:pt x="2360" y="2511"/>
                      <a:pt x="1" y="6624"/>
                      <a:pt x="1" y="11282"/>
                    </a:cubicBezTo>
                    <a:cubicBezTo>
                      <a:pt x="1" y="18873"/>
                      <a:pt x="6201" y="25073"/>
                      <a:pt x="13823" y="25073"/>
                    </a:cubicBezTo>
                    <a:cubicBezTo>
                      <a:pt x="21414" y="25073"/>
                      <a:pt x="27614" y="18873"/>
                      <a:pt x="27614" y="11282"/>
                    </a:cubicBezTo>
                    <a:cubicBezTo>
                      <a:pt x="27584" y="6624"/>
                      <a:pt x="25285" y="2511"/>
                      <a:pt x="21747" y="1"/>
                    </a:cubicBezTo>
                    <a:cubicBezTo>
                      <a:pt x="21716" y="1150"/>
                      <a:pt x="21414" y="2239"/>
                      <a:pt x="20960" y="3237"/>
                    </a:cubicBezTo>
                    <a:cubicBezTo>
                      <a:pt x="23198" y="5203"/>
                      <a:pt x="24590" y="8076"/>
                      <a:pt x="24590" y="11282"/>
                    </a:cubicBezTo>
                    <a:cubicBezTo>
                      <a:pt x="24590" y="17210"/>
                      <a:pt x="19751" y="22049"/>
                      <a:pt x="13823" y="22049"/>
                    </a:cubicBezTo>
                    <a:cubicBezTo>
                      <a:pt x="7864" y="22049"/>
                      <a:pt x="3025" y="17210"/>
                      <a:pt x="3025" y="11282"/>
                    </a:cubicBezTo>
                    <a:cubicBezTo>
                      <a:pt x="3025" y="8076"/>
                      <a:pt x="4447" y="5203"/>
                      <a:pt x="6685" y="3237"/>
                    </a:cubicBezTo>
                    <a:cubicBezTo>
                      <a:pt x="6171" y="2239"/>
                      <a:pt x="5929" y="1180"/>
                      <a:pt x="58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13"/>
              <p:cNvSpPr/>
              <p:nvPr/>
            </p:nvSpPr>
            <p:spPr>
              <a:xfrm>
                <a:off x="6684228" y="851454"/>
                <a:ext cx="161657" cy="156456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3690" extrusionOk="0">
                    <a:moveTo>
                      <a:pt x="1906" y="0"/>
                    </a:moveTo>
                    <a:cubicBezTo>
                      <a:pt x="848" y="0"/>
                      <a:pt x="1" y="817"/>
                      <a:pt x="1" y="1845"/>
                    </a:cubicBezTo>
                    <a:cubicBezTo>
                      <a:pt x="1" y="2873"/>
                      <a:pt x="878" y="3690"/>
                      <a:pt x="1906" y="3690"/>
                    </a:cubicBezTo>
                    <a:cubicBezTo>
                      <a:pt x="2904" y="3690"/>
                      <a:pt x="3782" y="2873"/>
                      <a:pt x="3782" y="1845"/>
                    </a:cubicBezTo>
                    <a:cubicBezTo>
                      <a:pt x="3812" y="817"/>
                      <a:pt x="2965" y="0"/>
                      <a:pt x="19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13"/>
              <p:cNvSpPr/>
              <p:nvPr/>
            </p:nvSpPr>
            <p:spPr>
              <a:xfrm>
                <a:off x="6532921" y="928366"/>
                <a:ext cx="465592" cy="232182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476" extrusionOk="0">
                    <a:moveTo>
                      <a:pt x="0" y="1"/>
                    </a:moveTo>
                    <a:cubicBezTo>
                      <a:pt x="0" y="3025"/>
                      <a:pt x="2480" y="5475"/>
                      <a:pt x="5505" y="5475"/>
                    </a:cubicBezTo>
                    <a:cubicBezTo>
                      <a:pt x="8529" y="5475"/>
                      <a:pt x="10979" y="3025"/>
                      <a:pt x="10979" y="1"/>
                    </a:cubicBezTo>
                    <a:lnTo>
                      <a:pt x="9194" y="1"/>
                    </a:lnTo>
                    <a:cubicBezTo>
                      <a:pt x="9194" y="2027"/>
                      <a:pt x="7531" y="3691"/>
                      <a:pt x="5505" y="3691"/>
                    </a:cubicBezTo>
                    <a:cubicBezTo>
                      <a:pt x="3448" y="3691"/>
                      <a:pt x="1785" y="2027"/>
                      <a:pt x="17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13"/>
              <p:cNvSpPr/>
              <p:nvPr/>
            </p:nvSpPr>
            <p:spPr>
              <a:xfrm>
                <a:off x="6695805" y="538546"/>
                <a:ext cx="160343" cy="157770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721" extrusionOk="0">
                    <a:moveTo>
                      <a:pt x="1875" y="0"/>
                    </a:moveTo>
                    <a:cubicBezTo>
                      <a:pt x="847" y="0"/>
                      <a:pt x="0" y="847"/>
                      <a:pt x="0" y="1845"/>
                    </a:cubicBezTo>
                    <a:cubicBezTo>
                      <a:pt x="0" y="2874"/>
                      <a:pt x="817" y="3721"/>
                      <a:pt x="1875" y="3721"/>
                    </a:cubicBezTo>
                    <a:cubicBezTo>
                      <a:pt x="2934" y="3721"/>
                      <a:pt x="3781" y="2874"/>
                      <a:pt x="3781" y="1845"/>
                    </a:cubicBezTo>
                    <a:cubicBezTo>
                      <a:pt x="3781" y="847"/>
                      <a:pt x="2904" y="0"/>
                      <a:pt x="18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13"/>
              <p:cNvSpPr/>
              <p:nvPr/>
            </p:nvSpPr>
            <p:spPr>
              <a:xfrm>
                <a:off x="6543183" y="385950"/>
                <a:ext cx="465592" cy="233412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505" extrusionOk="0">
                    <a:moveTo>
                      <a:pt x="5474" y="0"/>
                    </a:moveTo>
                    <a:cubicBezTo>
                      <a:pt x="2450" y="0"/>
                      <a:pt x="0" y="2480"/>
                      <a:pt x="0" y="5505"/>
                    </a:cubicBezTo>
                    <a:lnTo>
                      <a:pt x="1784" y="5505"/>
                    </a:lnTo>
                    <a:cubicBezTo>
                      <a:pt x="1784" y="3448"/>
                      <a:pt x="3448" y="1785"/>
                      <a:pt x="5474" y="1785"/>
                    </a:cubicBezTo>
                    <a:cubicBezTo>
                      <a:pt x="7531" y="1785"/>
                      <a:pt x="9194" y="3448"/>
                      <a:pt x="9194" y="5505"/>
                    </a:cubicBezTo>
                    <a:lnTo>
                      <a:pt x="10979" y="5505"/>
                    </a:lnTo>
                    <a:cubicBezTo>
                      <a:pt x="10979" y="2480"/>
                      <a:pt x="8499" y="0"/>
                      <a:pt x="54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3"/>
              <p:cNvSpPr/>
              <p:nvPr/>
            </p:nvSpPr>
            <p:spPr>
              <a:xfrm>
                <a:off x="6695805" y="-75695"/>
                <a:ext cx="160343" cy="157770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721" extrusionOk="0">
                    <a:moveTo>
                      <a:pt x="1875" y="0"/>
                    </a:moveTo>
                    <a:cubicBezTo>
                      <a:pt x="847" y="0"/>
                      <a:pt x="0" y="847"/>
                      <a:pt x="0" y="1876"/>
                    </a:cubicBezTo>
                    <a:cubicBezTo>
                      <a:pt x="0" y="2874"/>
                      <a:pt x="847" y="3720"/>
                      <a:pt x="1875" y="3720"/>
                    </a:cubicBezTo>
                    <a:cubicBezTo>
                      <a:pt x="2904" y="3720"/>
                      <a:pt x="3781" y="2874"/>
                      <a:pt x="3781" y="1876"/>
                    </a:cubicBezTo>
                    <a:cubicBezTo>
                      <a:pt x="3781" y="847"/>
                      <a:pt x="2904" y="0"/>
                      <a:pt x="18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3"/>
              <p:cNvSpPr/>
              <p:nvPr/>
            </p:nvSpPr>
            <p:spPr>
              <a:xfrm>
                <a:off x="6543183" y="-54"/>
                <a:ext cx="465592" cy="232182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476" extrusionOk="0">
                    <a:moveTo>
                      <a:pt x="0" y="1"/>
                    </a:moveTo>
                    <a:cubicBezTo>
                      <a:pt x="0" y="3025"/>
                      <a:pt x="2450" y="5475"/>
                      <a:pt x="5474" y="5475"/>
                    </a:cubicBezTo>
                    <a:cubicBezTo>
                      <a:pt x="8499" y="5475"/>
                      <a:pt x="10979" y="3025"/>
                      <a:pt x="10979" y="1"/>
                    </a:cubicBezTo>
                    <a:lnTo>
                      <a:pt x="9194" y="1"/>
                    </a:lnTo>
                    <a:cubicBezTo>
                      <a:pt x="9194" y="2057"/>
                      <a:pt x="7531" y="3721"/>
                      <a:pt x="5474" y="3721"/>
                    </a:cubicBezTo>
                    <a:cubicBezTo>
                      <a:pt x="3448" y="3721"/>
                      <a:pt x="1784" y="2057"/>
                      <a:pt x="17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13"/>
              <p:cNvSpPr/>
              <p:nvPr/>
            </p:nvSpPr>
            <p:spPr>
              <a:xfrm>
                <a:off x="6684228" y="2773674"/>
                <a:ext cx="160385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3691" extrusionOk="0">
                    <a:moveTo>
                      <a:pt x="1906" y="1"/>
                    </a:moveTo>
                    <a:cubicBezTo>
                      <a:pt x="878" y="1"/>
                      <a:pt x="1" y="817"/>
                      <a:pt x="1" y="1846"/>
                    </a:cubicBezTo>
                    <a:cubicBezTo>
                      <a:pt x="1" y="2874"/>
                      <a:pt x="848" y="3690"/>
                      <a:pt x="1906" y="3690"/>
                    </a:cubicBezTo>
                    <a:cubicBezTo>
                      <a:pt x="2965" y="3690"/>
                      <a:pt x="3782" y="2874"/>
                      <a:pt x="3782" y="1846"/>
                    </a:cubicBezTo>
                    <a:cubicBezTo>
                      <a:pt x="3782" y="817"/>
                      <a:pt x="2904" y="1"/>
                      <a:pt x="19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13"/>
              <p:cNvSpPr/>
              <p:nvPr/>
            </p:nvSpPr>
            <p:spPr>
              <a:xfrm>
                <a:off x="6531606" y="2621079"/>
                <a:ext cx="465634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80" h="5475" extrusionOk="0">
                    <a:moveTo>
                      <a:pt x="5505" y="1"/>
                    </a:moveTo>
                    <a:cubicBezTo>
                      <a:pt x="2481" y="1"/>
                      <a:pt x="1" y="2450"/>
                      <a:pt x="1" y="5475"/>
                    </a:cubicBezTo>
                    <a:lnTo>
                      <a:pt x="1785" y="5475"/>
                    </a:lnTo>
                    <a:cubicBezTo>
                      <a:pt x="1785" y="3448"/>
                      <a:pt x="3449" y="1785"/>
                      <a:pt x="5505" y="1785"/>
                    </a:cubicBezTo>
                    <a:cubicBezTo>
                      <a:pt x="7532" y="1785"/>
                      <a:pt x="9195" y="3448"/>
                      <a:pt x="9195" y="5475"/>
                    </a:cubicBezTo>
                    <a:lnTo>
                      <a:pt x="10980" y="5475"/>
                    </a:lnTo>
                    <a:cubicBezTo>
                      <a:pt x="10980" y="2450"/>
                      <a:pt x="8530" y="1"/>
                      <a:pt x="55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3"/>
              <p:cNvSpPr/>
              <p:nvPr/>
            </p:nvSpPr>
            <p:spPr>
              <a:xfrm>
                <a:off x="6684228" y="2159434"/>
                <a:ext cx="160385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3691" extrusionOk="0">
                    <a:moveTo>
                      <a:pt x="1906" y="1"/>
                    </a:moveTo>
                    <a:cubicBezTo>
                      <a:pt x="878" y="1"/>
                      <a:pt x="1" y="787"/>
                      <a:pt x="1" y="1845"/>
                    </a:cubicBezTo>
                    <a:cubicBezTo>
                      <a:pt x="1" y="2874"/>
                      <a:pt x="878" y="3690"/>
                      <a:pt x="1906" y="3690"/>
                    </a:cubicBezTo>
                    <a:cubicBezTo>
                      <a:pt x="2904" y="3690"/>
                      <a:pt x="3782" y="2874"/>
                      <a:pt x="3782" y="1845"/>
                    </a:cubicBezTo>
                    <a:cubicBezTo>
                      <a:pt x="3782" y="817"/>
                      <a:pt x="2904" y="1"/>
                      <a:pt x="19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3"/>
              <p:cNvSpPr/>
              <p:nvPr/>
            </p:nvSpPr>
            <p:spPr>
              <a:xfrm>
                <a:off x="6531606" y="2235074"/>
                <a:ext cx="465634" cy="232182"/>
              </a:xfrm>
              <a:custGeom>
                <a:avLst/>
                <a:gdLst/>
                <a:ahLst/>
                <a:cxnLst/>
                <a:rect l="l" t="t" r="r" b="b"/>
                <a:pathLst>
                  <a:path w="10980" h="5476" extrusionOk="0">
                    <a:moveTo>
                      <a:pt x="1" y="1"/>
                    </a:moveTo>
                    <a:cubicBezTo>
                      <a:pt x="1" y="3025"/>
                      <a:pt x="2481" y="5475"/>
                      <a:pt x="5505" y="5475"/>
                    </a:cubicBezTo>
                    <a:cubicBezTo>
                      <a:pt x="8530" y="5475"/>
                      <a:pt x="10980" y="3025"/>
                      <a:pt x="10980" y="1"/>
                    </a:cubicBezTo>
                    <a:lnTo>
                      <a:pt x="9195" y="1"/>
                    </a:lnTo>
                    <a:cubicBezTo>
                      <a:pt x="9195" y="2027"/>
                      <a:pt x="7532" y="3691"/>
                      <a:pt x="5505" y="3691"/>
                    </a:cubicBezTo>
                    <a:cubicBezTo>
                      <a:pt x="3449" y="3691"/>
                      <a:pt x="1785" y="2027"/>
                      <a:pt x="17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3"/>
              <p:cNvSpPr/>
              <p:nvPr/>
            </p:nvSpPr>
            <p:spPr>
              <a:xfrm>
                <a:off x="6435428" y="3491793"/>
                <a:ext cx="329676" cy="327031"/>
              </a:xfrm>
              <a:custGeom>
                <a:avLst/>
                <a:gdLst/>
                <a:ahLst/>
                <a:cxnLst/>
                <a:rect l="l" t="t" r="r" b="b"/>
                <a:pathLst>
                  <a:path w="7774" h="7713" extrusionOk="0">
                    <a:moveTo>
                      <a:pt x="1059" y="1"/>
                    </a:moveTo>
                    <a:cubicBezTo>
                      <a:pt x="424" y="1120"/>
                      <a:pt x="1" y="2450"/>
                      <a:pt x="1" y="3842"/>
                    </a:cubicBezTo>
                    <a:cubicBezTo>
                      <a:pt x="1" y="5233"/>
                      <a:pt x="394" y="6564"/>
                      <a:pt x="1059" y="7713"/>
                    </a:cubicBezTo>
                    <a:cubicBezTo>
                      <a:pt x="2420" y="5445"/>
                      <a:pt x="4930" y="3842"/>
                      <a:pt x="7773" y="3842"/>
                    </a:cubicBezTo>
                    <a:cubicBezTo>
                      <a:pt x="4900" y="3842"/>
                      <a:pt x="2390" y="2299"/>
                      <a:pt x="10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3"/>
              <p:cNvSpPr/>
              <p:nvPr/>
            </p:nvSpPr>
            <p:spPr>
              <a:xfrm>
                <a:off x="6765055" y="3491793"/>
                <a:ext cx="328361" cy="327031"/>
              </a:xfrm>
              <a:custGeom>
                <a:avLst/>
                <a:gdLst/>
                <a:ahLst/>
                <a:cxnLst/>
                <a:rect l="l" t="t" r="r" b="b"/>
                <a:pathLst>
                  <a:path w="7743" h="7713" extrusionOk="0">
                    <a:moveTo>
                      <a:pt x="6684" y="1"/>
                    </a:moveTo>
                    <a:cubicBezTo>
                      <a:pt x="5354" y="2299"/>
                      <a:pt x="2843" y="3842"/>
                      <a:pt x="0" y="3842"/>
                    </a:cubicBezTo>
                    <a:cubicBezTo>
                      <a:pt x="2874" y="3842"/>
                      <a:pt x="5354" y="5384"/>
                      <a:pt x="6684" y="7713"/>
                    </a:cubicBezTo>
                    <a:cubicBezTo>
                      <a:pt x="7320" y="6564"/>
                      <a:pt x="7743" y="5233"/>
                      <a:pt x="7743" y="3842"/>
                    </a:cubicBezTo>
                    <a:cubicBezTo>
                      <a:pt x="7743" y="2450"/>
                      <a:pt x="7350" y="1120"/>
                      <a:pt x="66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3"/>
              <p:cNvSpPr/>
              <p:nvPr/>
            </p:nvSpPr>
            <p:spPr>
              <a:xfrm>
                <a:off x="6480336" y="3655921"/>
                <a:ext cx="568218" cy="327074"/>
              </a:xfrm>
              <a:custGeom>
                <a:avLst/>
                <a:gdLst/>
                <a:ahLst/>
                <a:cxnLst/>
                <a:rect l="l" t="t" r="r" b="b"/>
                <a:pathLst>
                  <a:path w="13399" h="7714" extrusionOk="0">
                    <a:moveTo>
                      <a:pt x="6714" y="1"/>
                    </a:moveTo>
                    <a:cubicBezTo>
                      <a:pt x="2994" y="1"/>
                      <a:pt x="0" y="1725"/>
                      <a:pt x="0" y="3872"/>
                    </a:cubicBezTo>
                    <a:cubicBezTo>
                      <a:pt x="0" y="5989"/>
                      <a:pt x="2994" y="7713"/>
                      <a:pt x="6714" y="7713"/>
                    </a:cubicBezTo>
                    <a:cubicBezTo>
                      <a:pt x="10404" y="7713"/>
                      <a:pt x="13398" y="5989"/>
                      <a:pt x="13398" y="3872"/>
                    </a:cubicBezTo>
                    <a:cubicBezTo>
                      <a:pt x="13398" y="1725"/>
                      <a:pt x="10404" y="1"/>
                      <a:pt x="67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3"/>
              <p:cNvSpPr/>
              <p:nvPr/>
            </p:nvSpPr>
            <p:spPr>
              <a:xfrm>
                <a:off x="6180181" y="3177613"/>
                <a:ext cx="1171083" cy="1061866"/>
              </a:xfrm>
              <a:custGeom>
                <a:avLst/>
                <a:gdLst/>
                <a:ahLst/>
                <a:cxnLst/>
                <a:rect l="l" t="t" r="r" b="b"/>
                <a:pathLst>
                  <a:path w="27615" h="25044" extrusionOk="0">
                    <a:moveTo>
                      <a:pt x="5868" y="1"/>
                    </a:moveTo>
                    <a:cubicBezTo>
                      <a:pt x="2360" y="2481"/>
                      <a:pt x="1" y="6594"/>
                      <a:pt x="1" y="11252"/>
                    </a:cubicBezTo>
                    <a:cubicBezTo>
                      <a:pt x="1" y="18843"/>
                      <a:pt x="6201" y="25043"/>
                      <a:pt x="13823" y="25043"/>
                    </a:cubicBezTo>
                    <a:cubicBezTo>
                      <a:pt x="21414" y="25043"/>
                      <a:pt x="27614" y="18843"/>
                      <a:pt x="27614" y="11252"/>
                    </a:cubicBezTo>
                    <a:cubicBezTo>
                      <a:pt x="27584" y="6594"/>
                      <a:pt x="25285" y="2511"/>
                      <a:pt x="21747" y="1"/>
                    </a:cubicBezTo>
                    <a:cubicBezTo>
                      <a:pt x="21716" y="1120"/>
                      <a:pt x="21414" y="2208"/>
                      <a:pt x="20960" y="3207"/>
                    </a:cubicBezTo>
                    <a:cubicBezTo>
                      <a:pt x="23198" y="5172"/>
                      <a:pt x="24590" y="8046"/>
                      <a:pt x="24590" y="11252"/>
                    </a:cubicBezTo>
                    <a:cubicBezTo>
                      <a:pt x="24590" y="17179"/>
                      <a:pt x="19751" y="22019"/>
                      <a:pt x="13823" y="22019"/>
                    </a:cubicBezTo>
                    <a:cubicBezTo>
                      <a:pt x="7864" y="22019"/>
                      <a:pt x="3025" y="17179"/>
                      <a:pt x="3025" y="11252"/>
                    </a:cubicBezTo>
                    <a:cubicBezTo>
                      <a:pt x="3025" y="8046"/>
                      <a:pt x="4447" y="5172"/>
                      <a:pt x="6685" y="3207"/>
                    </a:cubicBezTo>
                    <a:cubicBezTo>
                      <a:pt x="6171" y="2208"/>
                      <a:pt x="5929" y="1150"/>
                      <a:pt x="58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3"/>
              <p:cNvSpPr/>
              <p:nvPr/>
            </p:nvSpPr>
            <p:spPr>
              <a:xfrm>
                <a:off x="6684228" y="3085310"/>
                <a:ext cx="160385" cy="157770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3721" extrusionOk="0">
                    <a:moveTo>
                      <a:pt x="1906" y="0"/>
                    </a:moveTo>
                    <a:cubicBezTo>
                      <a:pt x="848" y="0"/>
                      <a:pt x="1" y="847"/>
                      <a:pt x="1" y="1875"/>
                    </a:cubicBezTo>
                    <a:cubicBezTo>
                      <a:pt x="1" y="2873"/>
                      <a:pt x="878" y="3720"/>
                      <a:pt x="1906" y="3720"/>
                    </a:cubicBezTo>
                    <a:cubicBezTo>
                      <a:pt x="2904" y="3720"/>
                      <a:pt x="3782" y="2873"/>
                      <a:pt x="3782" y="1875"/>
                    </a:cubicBezTo>
                    <a:cubicBezTo>
                      <a:pt x="3782" y="847"/>
                      <a:pt x="2965" y="0"/>
                      <a:pt x="19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3"/>
              <p:cNvSpPr/>
              <p:nvPr/>
            </p:nvSpPr>
            <p:spPr>
              <a:xfrm>
                <a:off x="6532921" y="3162222"/>
                <a:ext cx="465592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475" extrusionOk="0">
                    <a:moveTo>
                      <a:pt x="0" y="1"/>
                    </a:moveTo>
                    <a:cubicBezTo>
                      <a:pt x="0" y="3025"/>
                      <a:pt x="2480" y="5475"/>
                      <a:pt x="5505" y="5475"/>
                    </a:cubicBezTo>
                    <a:cubicBezTo>
                      <a:pt x="8529" y="5475"/>
                      <a:pt x="10979" y="3025"/>
                      <a:pt x="10979" y="1"/>
                    </a:cubicBezTo>
                    <a:lnTo>
                      <a:pt x="9194" y="1"/>
                    </a:lnTo>
                    <a:cubicBezTo>
                      <a:pt x="9194" y="2057"/>
                      <a:pt x="7531" y="3721"/>
                      <a:pt x="5505" y="3721"/>
                    </a:cubicBezTo>
                    <a:cubicBezTo>
                      <a:pt x="3448" y="3721"/>
                      <a:pt x="1785" y="2057"/>
                      <a:pt x="17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3"/>
              <p:cNvSpPr/>
              <p:nvPr/>
            </p:nvSpPr>
            <p:spPr>
              <a:xfrm>
                <a:off x="6695805" y="5006258"/>
                <a:ext cx="160343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691" extrusionOk="0">
                    <a:moveTo>
                      <a:pt x="1875" y="0"/>
                    </a:moveTo>
                    <a:cubicBezTo>
                      <a:pt x="847" y="0"/>
                      <a:pt x="0" y="817"/>
                      <a:pt x="0" y="1845"/>
                    </a:cubicBezTo>
                    <a:cubicBezTo>
                      <a:pt x="0" y="2873"/>
                      <a:pt x="817" y="3690"/>
                      <a:pt x="1875" y="3690"/>
                    </a:cubicBezTo>
                    <a:cubicBezTo>
                      <a:pt x="2934" y="3690"/>
                      <a:pt x="3781" y="2873"/>
                      <a:pt x="3781" y="1845"/>
                    </a:cubicBezTo>
                    <a:cubicBezTo>
                      <a:pt x="3781" y="817"/>
                      <a:pt x="2904" y="0"/>
                      <a:pt x="18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3"/>
              <p:cNvSpPr/>
              <p:nvPr/>
            </p:nvSpPr>
            <p:spPr>
              <a:xfrm>
                <a:off x="6543183" y="4854935"/>
                <a:ext cx="465592" cy="233412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505" extrusionOk="0">
                    <a:moveTo>
                      <a:pt x="5474" y="0"/>
                    </a:moveTo>
                    <a:cubicBezTo>
                      <a:pt x="2450" y="0"/>
                      <a:pt x="0" y="2480"/>
                      <a:pt x="0" y="5505"/>
                    </a:cubicBezTo>
                    <a:lnTo>
                      <a:pt x="1784" y="5505"/>
                    </a:lnTo>
                    <a:cubicBezTo>
                      <a:pt x="1784" y="3418"/>
                      <a:pt x="3448" y="1785"/>
                      <a:pt x="5474" y="1785"/>
                    </a:cubicBezTo>
                    <a:cubicBezTo>
                      <a:pt x="7531" y="1785"/>
                      <a:pt x="9194" y="3448"/>
                      <a:pt x="9194" y="5505"/>
                    </a:cubicBezTo>
                    <a:lnTo>
                      <a:pt x="10979" y="5505"/>
                    </a:lnTo>
                    <a:cubicBezTo>
                      <a:pt x="10979" y="2480"/>
                      <a:pt x="8499" y="0"/>
                      <a:pt x="54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3"/>
              <p:cNvSpPr/>
              <p:nvPr/>
            </p:nvSpPr>
            <p:spPr>
              <a:xfrm>
                <a:off x="6695805" y="4392018"/>
                <a:ext cx="160343" cy="156456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690" extrusionOk="0">
                    <a:moveTo>
                      <a:pt x="1875" y="0"/>
                    </a:moveTo>
                    <a:cubicBezTo>
                      <a:pt x="847" y="0"/>
                      <a:pt x="0" y="847"/>
                      <a:pt x="0" y="1845"/>
                    </a:cubicBezTo>
                    <a:cubicBezTo>
                      <a:pt x="0" y="2873"/>
                      <a:pt x="847" y="3690"/>
                      <a:pt x="1875" y="3690"/>
                    </a:cubicBezTo>
                    <a:cubicBezTo>
                      <a:pt x="2904" y="3690"/>
                      <a:pt x="3781" y="2873"/>
                      <a:pt x="3781" y="1845"/>
                    </a:cubicBezTo>
                    <a:cubicBezTo>
                      <a:pt x="3781" y="847"/>
                      <a:pt x="2904" y="0"/>
                      <a:pt x="18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3"/>
              <p:cNvSpPr/>
              <p:nvPr/>
            </p:nvSpPr>
            <p:spPr>
              <a:xfrm>
                <a:off x="6543183" y="4468930"/>
                <a:ext cx="465592" cy="232182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476" extrusionOk="0">
                    <a:moveTo>
                      <a:pt x="0" y="1"/>
                    </a:moveTo>
                    <a:cubicBezTo>
                      <a:pt x="0" y="3025"/>
                      <a:pt x="2450" y="5475"/>
                      <a:pt x="5474" y="5475"/>
                    </a:cubicBezTo>
                    <a:cubicBezTo>
                      <a:pt x="8499" y="5475"/>
                      <a:pt x="10979" y="3025"/>
                      <a:pt x="10979" y="1"/>
                    </a:cubicBezTo>
                    <a:lnTo>
                      <a:pt x="9194" y="1"/>
                    </a:lnTo>
                    <a:cubicBezTo>
                      <a:pt x="9194" y="2057"/>
                      <a:pt x="7531" y="3721"/>
                      <a:pt x="5474" y="3721"/>
                    </a:cubicBezTo>
                    <a:cubicBezTo>
                      <a:pt x="3448" y="3721"/>
                      <a:pt x="1784" y="2057"/>
                      <a:pt x="17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71" name="Google Shape;671;p13"/>
          <p:cNvSpPr/>
          <p:nvPr/>
        </p:nvSpPr>
        <p:spPr>
          <a:xfrm>
            <a:off x="0" y="-75"/>
            <a:ext cx="6097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13"/>
          <p:cNvSpPr txBox="1">
            <a:spLocks noGrp="1"/>
          </p:cNvSpPr>
          <p:nvPr>
            <p:ph type="title"/>
          </p:nvPr>
        </p:nvSpPr>
        <p:spPr>
          <a:xfrm>
            <a:off x="1300200" y="1274538"/>
            <a:ext cx="3938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latin typeface="Teko SemiBold"/>
                <a:ea typeface="Teko SemiBold"/>
                <a:cs typeface="Teko SemiBold"/>
                <a:sym typeface="Tek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3" name="Google Shape;673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226400"/>
            <a:ext cx="5040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674" name="Google Shape;674;p13"/>
          <p:cNvSpPr txBox="1">
            <a:spLocks noGrp="1"/>
          </p:cNvSpPr>
          <p:nvPr>
            <p:ph type="subTitle" idx="1"/>
          </p:nvPr>
        </p:nvSpPr>
        <p:spPr>
          <a:xfrm>
            <a:off x="1300200" y="1612939"/>
            <a:ext cx="39384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Asap Medium"/>
                <a:ea typeface="Asap Medium"/>
                <a:cs typeface="Asap Medium"/>
                <a:sym typeface="Asap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75" name="Google Shape;675;p13"/>
          <p:cNvSpPr txBox="1">
            <a:spLocks noGrp="1"/>
          </p:cNvSpPr>
          <p:nvPr>
            <p:ph type="title" idx="3"/>
          </p:nvPr>
        </p:nvSpPr>
        <p:spPr>
          <a:xfrm>
            <a:off x="1300201" y="2163528"/>
            <a:ext cx="3938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latin typeface="Teko SemiBold"/>
                <a:ea typeface="Teko SemiBold"/>
                <a:cs typeface="Teko SemiBold"/>
                <a:sym typeface="Tek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6" name="Google Shape;676;p13"/>
          <p:cNvSpPr txBox="1">
            <a:spLocks noGrp="1"/>
          </p:cNvSpPr>
          <p:nvPr>
            <p:ph type="title" idx="4" hasCustomPrompt="1"/>
          </p:nvPr>
        </p:nvSpPr>
        <p:spPr>
          <a:xfrm>
            <a:off x="720000" y="2115238"/>
            <a:ext cx="5040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677" name="Google Shape;677;p13"/>
          <p:cNvSpPr txBox="1">
            <a:spLocks noGrp="1"/>
          </p:cNvSpPr>
          <p:nvPr>
            <p:ph type="subTitle" idx="5"/>
          </p:nvPr>
        </p:nvSpPr>
        <p:spPr>
          <a:xfrm>
            <a:off x="1300201" y="2501929"/>
            <a:ext cx="39384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Asap Medium"/>
                <a:ea typeface="Asap Medium"/>
                <a:cs typeface="Asap Medium"/>
                <a:sym typeface="Asap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78" name="Google Shape;678;p13"/>
          <p:cNvSpPr txBox="1">
            <a:spLocks noGrp="1"/>
          </p:cNvSpPr>
          <p:nvPr>
            <p:ph type="title" idx="6"/>
          </p:nvPr>
        </p:nvSpPr>
        <p:spPr>
          <a:xfrm>
            <a:off x="1300200" y="3051944"/>
            <a:ext cx="3938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latin typeface="Teko SemiBold"/>
                <a:ea typeface="Teko SemiBold"/>
                <a:cs typeface="Teko SemiBold"/>
                <a:sym typeface="Tek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9" name="Google Shape;679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3004225"/>
            <a:ext cx="5040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680" name="Google Shape;680;p13"/>
          <p:cNvSpPr txBox="1">
            <a:spLocks noGrp="1"/>
          </p:cNvSpPr>
          <p:nvPr>
            <p:ph type="subTitle" idx="8"/>
          </p:nvPr>
        </p:nvSpPr>
        <p:spPr>
          <a:xfrm>
            <a:off x="1300200" y="3390345"/>
            <a:ext cx="39384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Asap Medium"/>
                <a:ea typeface="Asap Medium"/>
                <a:cs typeface="Asap Medium"/>
                <a:sym typeface="Asap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81" name="Google Shape;681;p13"/>
          <p:cNvSpPr txBox="1">
            <a:spLocks noGrp="1"/>
          </p:cNvSpPr>
          <p:nvPr>
            <p:ph type="title" idx="9"/>
          </p:nvPr>
        </p:nvSpPr>
        <p:spPr>
          <a:xfrm>
            <a:off x="1300200" y="3941097"/>
            <a:ext cx="3938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latin typeface="Teko SemiBold"/>
                <a:ea typeface="Teko SemiBold"/>
                <a:cs typeface="Teko SemiBold"/>
                <a:sym typeface="Tek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2" name="Google Shape;682;p13"/>
          <p:cNvSpPr txBox="1">
            <a:spLocks noGrp="1"/>
          </p:cNvSpPr>
          <p:nvPr>
            <p:ph type="title" idx="13" hasCustomPrompt="1"/>
          </p:nvPr>
        </p:nvSpPr>
        <p:spPr>
          <a:xfrm>
            <a:off x="720000" y="3893450"/>
            <a:ext cx="5040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683" name="Google Shape;683;p13"/>
          <p:cNvSpPr txBox="1">
            <a:spLocks noGrp="1"/>
          </p:cNvSpPr>
          <p:nvPr>
            <p:ph type="subTitle" idx="14"/>
          </p:nvPr>
        </p:nvSpPr>
        <p:spPr>
          <a:xfrm>
            <a:off x="1300200" y="4279498"/>
            <a:ext cx="39384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Asap Medium"/>
                <a:ea typeface="Asap Medium"/>
                <a:cs typeface="Asap Medium"/>
                <a:sym typeface="Asap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84" name="Google Shape;684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5018400" cy="69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7" name="Google Shape;1887;p31"/>
          <p:cNvGrpSpPr/>
          <p:nvPr/>
        </p:nvGrpSpPr>
        <p:grpSpPr>
          <a:xfrm>
            <a:off x="5045873" y="-282137"/>
            <a:ext cx="4307661" cy="5707775"/>
            <a:chOff x="5045873" y="-282137"/>
            <a:chExt cx="4307661" cy="5707775"/>
          </a:xfrm>
        </p:grpSpPr>
        <p:grpSp>
          <p:nvGrpSpPr>
            <p:cNvPr id="1888" name="Google Shape;1888;p31"/>
            <p:cNvGrpSpPr/>
            <p:nvPr/>
          </p:nvGrpSpPr>
          <p:grpSpPr>
            <a:xfrm>
              <a:off x="8197904" y="-48769"/>
              <a:ext cx="1155630" cy="5239723"/>
              <a:chOff x="8127161" y="-78281"/>
              <a:chExt cx="1155630" cy="5239723"/>
            </a:xfrm>
          </p:grpSpPr>
          <p:sp>
            <p:nvSpPr>
              <p:cNvPr id="1889" name="Google Shape;1889;p31"/>
              <p:cNvSpPr/>
              <p:nvPr/>
            </p:nvSpPr>
            <p:spPr>
              <a:xfrm>
                <a:off x="8549109" y="1100211"/>
                <a:ext cx="327089" cy="328346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7744" extrusionOk="0">
                    <a:moveTo>
                      <a:pt x="3842" y="1"/>
                    </a:moveTo>
                    <a:cubicBezTo>
                      <a:pt x="2450" y="1"/>
                      <a:pt x="1119" y="363"/>
                      <a:pt x="0" y="1059"/>
                    </a:cubicBezTo>
                    <a:cubicBezTo>
                      <a:pt x="2299" y="2420"/>
                      <a:pt x="3842" y="4900"/>
                      <a:pt x="3842" y="7743"/>
                    </a:cubicBezTo>
                    <a:cubicBezTo>
                      <a:pt x="3842" y="4870"/>
                      <a:pt x="5414" y="2360"/>
                      <a:pt x="7713" y="1059"/>
                    </a:cubicBezTo>
                    <a:cubicBezTo>
                      <a:pt x="6564" y="394"/>
                      <a:pt x="5263" y="1"/>
                      <a:pt x="38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31"/>
              <p:cNvSpPr/>
              <p:nvPr/>
            </p:nvSpPr>
            <p:spPr>
              <a:xfrm>
                <a:off x="8549109" y="1428510"/>
                <a:ext cx="327089" cy="328303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7743" extrusionOk="0">
                    <a:moveTo>
                      <a:pt x="3842" y="0"/>
                    </a:moveTo>
                    <a:cubicBezTo>
                      <a:pt x="3842" y="2873"/>
                      <a:pt x="2299" y="5353"/>
                      <a:pt x="0" y="6684"/>
                    </a:cubicBezTo>
                    <a:cubicBezTo>
                      <a:pt x="1119" y="7319"/>
                      <a:pt x="2450" y="7743"/>
                      <a:pt x="3842" y="7743"/>
                    </a:cubicBezTo>
                    <a:cubicBezTo>
                      <a:pt x="5263" y="7743"/>
                      <a:pt x="6564" y="7380"/>
                      <a:pt x="7713" y="6684"/>
                    </a:cubicBezTo>
                    <a:cubicBezTo>
                      <a:pt x="5414" y="5353"/>
                      <a:pt x="3842" y="2873"/>
                      <a:pt x="38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31"/>
              <p:cNvSpPr/>
              <p:nvPr/>
            </p:nvSpPr>
            <p:spPr>
              <a:xfrm>
                <a:off x="8384952" y="1143798"/>
                <a:ext cx="327089" cy="568160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3400" extrusionOk="0">
                    <a:moveTo>
                      <a:pt x="3871" y="1"/>
                    </a:moveTo>
                    <a:cubicBezTo>
                      <a:pt x="1724" y="1"/>
                      <a:pt x="0" y="3025"/>
                      <a:pt x="0" y="6715"/>
                    </a:cubicBezTo>
                    <a:cubicBezTo>
                      <a:pt x="0" y="10405"/>
                      <a:pt x="1724" y="13399"/>
                      <a:pt x="3871" y="13399"/>
                    </a:cubicBezTo>
                    <a:cubicBezTo>
                      <a:pt x="5989" y="13399"/>
                      <a:pt x="7713" y="10405"/>
                      <a:pt x="7713" y="6715"/>
                    </a:cubicBezTo>
                    <a:cubicBezTo>
                      <a:pt x="7713" y="3025"/>
                      <a:pt x="5989" y="1"/>
                      <a:pt x="3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31"/>
              <p:cNvSpPr/>
              <p:nvPr/>
            </p:nvSpPr>
            <p:spPr>
              <a:xfrm>
                <a:off x="8127161" y="845009"/>
                <a:ext cx="1063283" cy="1169562"/>
              </a:xfrm>
              <a:custGeom>
                <a:avLst/>
                <a:gdLst/>
                <a:ahLst/>
                <a:cxnLst/>
                <a:rect l="l" t="t" r="r" b="b"/>
                <a:pathLst>
                  <a:path w="25073" h="27584" extrusionOk="0">
                    <a:moveTo>
                      <a:pt x="13792" y="1"/>
                    </a:moveTo>
                    <a:cubicBezTo>
                      <a:pt x="6200" y="1"/>
                      <a:pt x="0" y="6201"/>
                      <a:pt x="0" y="13792"/>
                    </a:cubicBezTo>
                    <a:cubicBezTo>
                      <a:pt x="0" y="21384"/>
                      <a:pt x="6200" y="27584"/>
                      <a:pt x="13792" y="27584"/>
                    </a:cubicBezTo>
                    <a:cubicBezTo>
                      <a:pt x="18449" y="27554"/>
                      <a:pt x="22562" y="25255"/>
                      <a:pt x="25073" y="21747"/>
                    </a:cubicBezTo>
                    <a:cubicBezTo>
                      <a:pt x="23923" y="21686"/>
                      <a:pt x="22835" y="21384"/>
                      <a:pt x="21867" y="20930"/>
                    </a:cubicBezTo>
                    <a:cubicBezTo>
                      <a:pt x="19901" y="23168"/>
                      <a:pt x="17028" y="24559"/>
                      <a:pt x="13792" y="24559"/>
                    </a:cubicBezTo>
                    <a:cubicBezTo>
                      <a:pt x="7864" y="24559"/>
                      <a:pt x="3024" y="19720"/>
                      <a:pt x="3024" y="13792"/>
                    </a:cubicBezTo>
                    <a:cubicBezTo>
                      <a:pt x="3024" y="7864"/>
                      <a:pt x="7864" y="3025"/>
                      <a:pt x="13792" y="3025"/>
                    </a:cubicBezTo>
                    <a:cubicBezTo>
                      <a:pt x="17028" y="3025"/>
                      <a:pt x="19901" y="4417"/>
                      <a:pt x="21867" y="6655"/>
                    </a:cubicBezTo>
                    <a:cubicBezTo>
                      <a:pt x="22835" y="6171"/>
                      <a:pt x="23893" y="5899"/>
                      <a:pt x="25073" y="5868"/>
                    </a:cubicBezTo>
                    <a:cubicBezTo>
                      <a:pt x="22562" y="2330"/>
                      <a:pt x="18449" y="1"/>
                      <a:pt x="13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31"/>
              <p:cNvSpPr/>
              <p:nvPr/>
            </p:nvSpPr>
            <p:spPr>
              <a:xfrm>
                <a:off x="9126265" y="1347697"/>
                <a:ext cx="156526" cy="160484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3785" extrusionOk="0">
                    <a:moveTo>
                      <a:pt x="1845" y="1"/>
                    </a:moveTo>
                    <a:cubicBezTo>
                      <a:pt x="817" y="1"/>
                      <a:pt x="0" y="878"/>
                      <a:pt x="0" y="1906"/>
                    </a:cubicBezTo>
                    <a:cubicBezTo>
                      <a:pt x="0" y="2934"/>
                      <a:pt x="817" y="3781"/>
                      <a:pt x="1845" y="3781"/>
                    </a:cubicBezTo>
                    <a:cubicBezTo>
                      <a:pt x="1878" y="3783"/>
                      <a:pt x="1910" y="3784"/>
                      <a:pt x="1943" y="3784"/>
                    </a:cubicBezTo>
                    <a:cubicBezTo>
                      <a:pt x="2898" y="3784"/>
                      <a:pt x="3690" y="2930"/>
                      <a:pt x="3690" y="1906"/>
                    </a:cubicBezTo>
                    <a:cubicBezTo>
                      <a:pt x="3690" y="848"/>
                      <a:pt x="2874" y="1"/>
                      <a:pt x="18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31"/>
              <p:cNvSpPr/>
              <p:nvPr/>
            </p:nvSpPr>
            <p:spPr>
              <a:xfrm>
                <a:off x="8973643" y="1197687"/>
                <a:ext cx="232181" cy="464238"/>
              </a:xfrm>
              <a:custGeom>
                <a:avLst/>
                <a:gdLst/>
                <a:ahLst/>
                <a:cxnLst/>
                <a:rect l="l" t="t" r="r" b="b"/>
                <a:pathLst>
                  <a:path w="5475" h="10949" extrusionOk="0">
                    <a:moveTo>
                      <a:pt x="5475" y="0"/>
                    </a:moveTo>
                    <a:cubicBezTo>
                      <a:pt x="2450" y="0"/>
                      <a:pt x="0" y="2450"/>
                      <a:pt x="0" y="5474"/>
                    </a:cubicBezTo>
                    <a:cubicBezTo>
                      <a:pt x="0" y="8499"/>
                      <a:pt x="2450" y="10949"/>
                      <a:pt x="5475" y="10949"/>
                    </a:cubicBezTo>
                    <a:lnTo>
                      <a:pt x="5475" y="9194"/>
                    </a:lnTo>
                    <a:cubicBezTo>
                      <a:pt x="3448" y="9194"/>
                      <a:pt x="1785" y="7531"/>
                      <a:pt x="1785" y="5474"/>
                    </a:cubicBezTo>
                    <a:cubicBezTo>
                      <a:pt x="1785" y="3448"/>
                      <a:pt x="3448" y="1785"/>
                      <a:pt x="5475" y="1785"/>
                    </a:cubicBezTo>
                    <a:lnTo>
                      <a:pt x="547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31"/>
              <p:cNvSpPr/>
              <p:nvPr/>
            </p:nvSpPr>
            <p:spPr>
              <a:xfrm>
                <a:off x="8620946" y="2145315"/>
                <a:ext cx="160343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691" extrusionOk="0">
                    <a:moveTo>
                      <a:pt x="1906" y="1"/>
                    </a:moveTo>
                    <a:cubicBezTo>
                      <a:pt x="847" y="1"/>
                      <a:pt x="0" y="817"/>
                      <a:pt x="0" y="1846"/>
                    </a:cubicBezTo>
                    <a:cubicBezTo>
                      <a:pt x="0" y="2874"/>
                      <a:pt x="877" y="3691"/>
                      <a:pt x="1906" y="3691"/>
                    </a:cubicBezTo>
                    <a:cubicBezTo>
                      <a:pt x="2904" y="3691"/>
                      <a:pt x="3781" y="2874"/>
                      <a:pt x="3781" y="1846"/>
                    </a:cubicBezTo>
                    <a:cubicBezTo>
                      <a:pt x="3781" y="817"/>
                      <a:pt x="2904" y="1"/>
                      <a:pt x="19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31"/>
              <p:cNvSpPr/>
              <p:nvPr/>
            </p:nvSpPr>
            <p:spPr>
              <a:xfrm>
                <a:off x="8468324" y="2220998"/>
                <a:ext cx="465592" cy="233412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505" extrusionOk="0">
                    <a:moveTo>
                      <a:pt x="0" y="0"/>
                    </a:moveTo>
                    <a:cubicBezTo>
                      <a:pt x="0" y="3055"/>
                      <a:pt x="2480" y="5505"/>
                      <a:pt x="5505" y="5505"/>
                    </a:cubicBezTo>
                    <a:cubicBezTo>
                      <a:pt x="8529" y="5505"/>
                      <a:pt x="10979" y="3055"/>
                      <a:pt x="10979" y="0"/>
                    </a:cubicBezTo>
                    <a:lnTo>
                      <a:pt x="9194" y="0"/>
                    </a:lnTo>
                    <a:cubicBezTo>
                      <a:pt x="9194" y="2057"/>
                      <a:pt x="7531" y="3720"/>
                      <a:pt x="5505" y="3720"/>
                    </a:cubicBezTo>
                    <a:cubicBezTo>
                      <a:pt x="3448" y="3720"/>
                      <a:pt x="1784" y="2057"/>
                      <a:pt x="17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31"/>
              <p:cNvSpPr/>
              <p:nvPr/>
            </p:nvSpPr>
            <p:spPr>
              <a:xfrm>
                <a:off x="8620946" y="2758283"/>
                <a:ext cx="160343" cy="157770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721" extrusionOk="0">
                    <a:moveTo>
                      <a:pt x="1906" y="1"/>
                    </a:moveTo>
                    <a:cubicBezTo>
                      <a:pt x="877" y="1"/>
                      <a:pt x="0" y="848"/>
                      <a:pt x="0" y="1876"/>
                    </a:cubicBezTo>
                    <a:cubicBezTo>
                      <a:pt x="0" y="2874"/>
                      <a:pt x="877" y="3721"/>
                      <a:pt x="1906" y="3721"/>
                    </a:cubicBezTo>
                    <a:cubicBezTo>
                      <a:pt x="2904" y="3721"/>
                      <a:pt x="3781" y="2874"/>
                      <a:pt x="3781" y="1876"/>
                    </a:cubicBezTo>
                    <a:cubicBezTo>
                      <a:pt x="3781" y="848"/>
                      <a:pt x="2904" y="1"/>
                      <a:pt x="19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31"/>
              <p:cNvSpPr/>
              <p:nvPr/>
            </p:nvSpPr>
            <p:spPr>
              <a:xfrm>
                <a:off x="8468324" y="2606960"/>
                <a:ext cx="465592" cy="232182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476" extrusionOk="0">
                    <a:moveTo>
                      <a:pt x="5505" y="1"/>
                    </a:moveTo>
                    <a:cubicBezTo>
                      <a:pt x="2480" y="1"/>
                      <a:pt x="0" y="2451"/>
                      <a:pt x="0" y="5475"/>
                    </a:cubicBezTo>
                    <a:lnTo>
                      <a:pt x="1784" y="5475"/>
                    </a:lnTo>
                    <a:cubicBezTo>
                      <a:pt x="1784" y="3418"/>
                      <a:pt x="3448" y="1755"/>
                      <a:pt x="5505" y="1755"/>
                    </a:cubicBezTo>
                    <a:cubicBezTo>
                      <a:pt x="7531" y="1755"/>
                      <a:pt x="9194" y="3418"/>
                      <a:pt x="9194" y="5475"/>
                    </a:cubicBezTo>
                    <a:lnTo>
                      <a:pt x="10979" y="5475"/>
                    </a:lnTo>
                    <a:cubicBezTo>
                      <a:pt x="10979" y="2451"/>
                      <a:pt x="8529" y="1"/>
                      <a:pt x="55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31"/>
              <p:cNvSpPr/>
              <p:nvPr/>
            </p:nvSpPr>
            <p:spPr>
              <a:xfrm>
                <a:off x="8637611" y="-78281"/>
                <a:ext cx="160343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691" extrusionOk="0">
                    <a:moveTo>
                      <a:pt x="1875" y="1"/>
                    </a:moveTo>
                    <a:cubicBezTo>
                      <a:pt x="817" y="1"/>
                      <a:pt x="0" y="817"/>
                      <a:pt x="0" y="1846"/>
                    </a:cubicBezTo>
                    <a:cubicBezTo>
                      <a:pt x="0" y="2874"/>
                      <a:pt x="847" y="3691"/>
                      <a:pt x="1875" y="3691"/>
                    </a:cubicBezTo>
                    <a:cubicBezTo>
                      <a:pt x="2904" y="3691"/>
                      <a:pt x="3781" y="2874"/>
                      <a:pt x="3781" y="1846"/>
                    </a:cubicBezTo>
                    <a:cubicBezTo>
                      <a:pt x="3781" y="817"/>
                      <a:pt x="2904" y="1"/>
                      <a:pt x="1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31"/>
              <p:cNvSpPr/>
              <p:nvPr/>
            </p:nvSpPr>
            <p:spPr>
              <a:xfrm>
                <a:off x="8484989" y="-1326"/>
                <a:ext cx="464320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49" h="5475" extrusionOk="0">
                    <a:moveTo>
                      <a:pt x="0" y="1"/>
                    </a:moveTo>
                    <a:cubicBezTo>
                      <a:pt x="0" y="3025"/>
                      <a:pt x="2450" y="5475"/>
                      <a:pt x="5474" y="5475"/>
                    </a:cubicBezTo>
                    <a:cubicBezTo>
                      <a:pt x="8499" y="5475"/>
                      <a:pt x="10949" y="3025"/>
                      <a:pt x="10949" y="1"/>
                    </a:cubicBezTo>
                    <a:lnTo>
                      <a:pt x="9195" y="1"/>
                    </a:lnTo>
                    <a:cubicBezTo>
                      <a:pt x="9195" y="2027"/>
                      <a:pt x="7531" y="3690"/>
                      <a:pt x="5474" y="3690"/>
                    </a:cubicBezTo>
                    <a:cubicBezTo>
                      <a:pt x="3448" y="3690"/>
                      <a:pt x="1785" y="2027"/>
                      <a:pt x="17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31"/>
              <p:cNvSpPr/>
              <p:nvPr/>
            </p:nvSpPr>
            <p:spPr>
              <a:xfrm>
                <a:off x="8637611" y="535960"/>
                <a:ext cx="160343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691" extrusionOk="0">
                    <a:moveTo>
                      <a:pt x="1875" y="1"/>
                    </a:moveTo>
                    <a:cubicBezTo>
                      <a:pt x="847" y="1"/>
                      <a:pt x="0" y="818"/>
                      <a:pt x="0" y="1846"/>
                    </a:cubicBezTo>
                    <a:cubicBezTo>
                      <a:pt x="0" y="2874"/>
                      <a:pt x="847" y="3691"/>
                      <a:pt x="1875" y="3691"/>
                    </a:cubicBezTo>
                    <a:cubicBezTo>
                      <a:pt x="2904" y="3691"/>
                      <a:pt x="3781" y="2904"/>
                      <a:pt x="3781" y="1846"/>
                    </a:cubicBezTo>
                    <a:cubicBezTo>
                      <a:pt x="3781" y="818"/>
                      <a:pt x="2904" y="1"/>
                      <a:pt x="18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31"/>
              <p:cNvSpPr/>
              <p:nvPr/>
            </p:nvSpPr>
            <p:spPr>
              <a:xfrm>
                <a:off x="8484989" y="384678"/>
                <a:ext cx="464320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49" h="5475" extrusionOk="0">
                    <a:moveTo>
                      <a:pt x="5474" y="0"/>
                    </a:moveTo>
                    <a:cubicBezTo>
                      <a:pt x="2450" y="0"/>
                      <a:pt x="0" y="2450"/>
                      <a:pt x="0" y="5474"/>
                    </a:cubicBezTo>
                    <a:lnTo>
                      <a:pt x="1785" y="5474"/>
                    </a:lnTo>
                    <a:cubicBezTo>
                      <a:pt x="1785" y="3448"/>
                      <a:pt x="3448" y="1785"/>
                      <a:pt x="5474" y="1785"/>
                    </a:cubicBezTo>
                    <a:cubicBezTo>
                      <a:pt x="7531" y="1785"/>
                      <a:pt x="9195" y="3448"/>
                      <a:pt x="9195" y="5474"/>
                    </a:cubicBezTo>
                    <a:lnTo>
                      <a:pt x="10949" y="5474"/>
                    </a:lnTo>
                    <a:cubicBezTo>
                      <a:pt x="10949" y="2450"/>
                      <a:pt x="8499" y="0"/>
                      <a:pt x="54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31"/>
              <p:cNvSpPr/>
              <p:nvPr/>
            </p:nvSpPr>
            <p:spPr>
              <a:xfrm>
                <a:off x="8549109" y="3334067"/>
                <a:ext cx="327089" cy="328346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7744" extrusionOk="0">
                    <a:moveTo>
                      <a:pt x="3842" y="0"/>
                    </a:moveTo>
                    <a:cubicBezTo>
                      <a:pt x="2450" y="0"/>
                      <a:pt x="1119" y="394"/>
                      <a:pt x="0" y="1059"/>
                    </a:cubicBezTo>
                    <a:cubicBezTo>
                      <a:pt x="2299" y="2390"/>
                      <a:pt x="3842" y="4870"/>
                      <a:pt x="3842" y="7743"/>
                    </a:cubicBezTo>
                    <a:cubicBezTo>
                      <a:pt x="3842" y="4870"/>
                      <a:pt x="5414" y="2390"/>
                      <a:pt x="7713" y="1059"/>
                    </a:cubicBezTo>
                    <a:cubicBezTo>
                      <a:pt x="6564" y="424"/>
                      <a:pt x="5263" y="0"/>
                      <a:pt x="38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31"/>
              <p:cNvSpPr/>
              <p:nvPr/>
            </p:nvSpPr>
            <p:spPr>
              <a:xfrm>
                <a:off x="8549109" y="3662366"/>
                <a:ext cx="327089" cy="329575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7773" extrusionOk="0">
                    <a:moveTo>
                      <a:pt x="3842" y="0"/>
                    </a:moveTo>
                    <a:cubicBezTo>
                      <a:pt x="3842" y="2873"/>
                      <a:pt x="2299" y="5384"/>
                      <a:pt x="0" y="6714"/>
                    </a:cubicBezTo>
                    <a:cubicBezTo>
                      <a:pt x="1119" y="7349"/>
                      <a:pt x="2450" y="7773"/>
                      <a:pt x="3842" y="7773"/>
                    </a:cubicBezTo>
                    <a:cubicBezTo>
                      <a:pt x="5263" y="7773"/>
                      <a:pt x="6564" y="7380"/>
                      <a:pt x="7713" y="6714"/>
                    </a:cubicBezTo>
                    <a:cubicBezTo>
                      <a:pt x="5414" y="5384"/>
                      <a:pt x="3842" y="2873"/>
                      <a:pt x="38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31"/>
              <p:cNvSpPr/>
              <p:nvPr/>
            </p:nvSpPr>
            <p:spPr>
              <a:xfrm>
                <a:off x="8384952" y="3378968"/>
                <a:ext cx="327089" cy="568118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3399" extrusionOk="0">
                    <a:moveTo>
                      <a:pt x="3871" y="0"/>
                    </a:moveTo>
                    <a:cubicBezTo>
                      <a:pt x="1724" y="0"/>
                      <a:pt x="0" y="2994"/>
                      <a:pt x="0" y="6684"/>
                    </a:cubicBezTo>
                    <a:cubicBezTo>
                      <a:pt x="0" y="10374"/>
                      <a:pt x="1724" y="13398"/>
                      <a:pt x="3871" y="13398"/>
                    </a:cubicBezTo>
                    <a:cubicBezTo>
                      <a:pt x="5989" y="13398"/>
                      <a:pt x="7713" y="10374"/>
                      <a:pt x="7713" y="6684"/>
                    </a:cubicBezTo>
                    <a:cubicBezTo>
                      <a:pt x="7713" y="2994"/>
                      <a:pt x="5989" y="0"/>
                      <a:pt x="38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31"/>
              <p:cNvSpPr/>
              <p:nvPr/>
            </p:nvSpPr>
            <p:spPr>
              <a:xfrm>
                <a:off x="8127161" y="3077593"/>
                <a:ext cx="1063283" cy="1170834"/>
              </a:xfrm>
              <a:custGeom>
                <a:avLst/>
                <a:gdLst/>
                <a:ahLst/>
                <a:cxnLst/>
                <a:rect l="l" t="t" r="r" b="b"/>
                <a:pathLst>
                  <a:path w="25073" h="27614" extrusionOk="0">
                    <a:moveTo>
                      <a:pt x="13792" y="1"/>
                    </a:moveTo>
                    <a:cubicBezTo>
                      <a:pt x="6200" y="1"/>
                      <a:pt x="0" y="6201"/>
                      <a:pt x="0" y="13792"/>
                    </a:cubicBezTo>
                    <a:cubicBezTo>
                      <a:pt x="0" y="21414"/>
                      <a:pt x="6200" y="27614"/>
                      <a:pt x="13792" y="27614"/>
                    </a:cubicBezTo>
                    <a:cubicBezTo>
                      <a:pt x="18449" y="27614"/>
                      <a:pt x="22562" y="25285"/>
                      <a:pt x="25073" y="21746"/>
                    </a:cubicBezTo>
                    <a:cubicBezTo>
                      <a:pt x="23923" y="21716"/>
                      <a:pt x="22835" y="21414"/>
                      <a:pt x="21867" y="20960"/>
                    </a:cubicBezTo>
                    <a:cubicBezTo>
                      <a:pt x="19901" y="23168"/>
                      <a:pt x="17028" y="24589"/>
                      <a:pt x="13792" y="24589"/>
                    </a:cubicBezTo>
                    <a:cubicBezTo>
                      <a:pt x="7864" y="24589"/>
                      <a:pt x="3024" y="19750"/>
                      <a:pt x="3024" y="13792"/>
                    </a:cubicBezTo>
                    <a:cubicBezTo>
                      <a:pt x="3024" y="7864"/>
                      <a:pt x="7864" y="3025"/>
                      <a:pt x="13792" y="3025"/>
                    </a:cubicBezTo>
                    <a:cubicBezTo>
                      <a:pt x="17028" y="3025"/>
                      <a:pt x="19901" y="4416"/>
                      <a:pt x="21867" y="6654"/>
                    </a:cubicBezTo>
                    <a:cubicBezTo>
                      <a:pt x="22835" y="6170"/>
                      <a:pt x="23893" y="5898"/>
                      <a:pt x="25073" y="5868"/>
                    </a:cubicBezTo>
                    <a:cubicBezTo>
                      <a:pt x="22562" y="2360"/>
                      <a:pt x="18449" y="1"/>
                      <a:pt x="13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31"/>
              <p:cNvSpPr/>
              <p:nvPr/>
            </p:nvSpPr>
            <p:spPr>
              <a:xfrm>
                <a:off x="9126265" y="3582825"/>
                <a:ext cx="156526" cy="160399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3783" extrusionOk="0">
                    <a:moveTo>
                      <a:pt x="1845" y="1"/>
                    </a:moveTo>
                    <a:cubicBezTo>
                      <a:pt x="817" y="1"/>
                      <a:pt x="0" y="878"/>
                      <a:pt x="0" y="1876"/>
                    </a:cubicBezTo>
                    <a:cubicBezTo>
                      <a:pt x="0" y="2904"/>
                      <a:pt x="817" y="3781"/>
                      <a:pt x="1845" y="3781"/>
                    </a:cubicBezTo>
                    <a:cubicBezTo>
                      <a:pt x="1862" y="3782"/>
                      <a:pt x="1879" y="3782"/>
                      <a:pt x="1895" y="3782"/>
                    </a:cubicBezTo>
                    <a:cubicBezTo>
                      <a:pt x="2872" y="3782"/>
                      <a:pt x="3690" y="2917"/>
                      <a:pt x="3690" y="1876"/>
                    </a:cubicBezTo>
                    <a:cubicBezTo>
                      <a:pt x="3690" y="817"/>
                      <a:pt x="2874" y="1"/>
                      <a:pt x="18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31"/>
              <p:cNvSpPr/>
              <p:nvPr/>
            </p:nvSpPr>
            <p:spPr>
              <a:xfrm>
                <a:off x="8973643" y="3430229"/>
                <a:ext cx="232181" cy="465552"/>
              </a:xfrm>
              <a:custGeom>
                <a:avLst/>
                <a:gdLst/>
                <a:ahLst/>
                <a:cxnLst/>
                <a:rect l="l" t="t" r="r" b="b"/>
                <a:pathLst>
                  <a:path w="5475" h="10980" extrusionOk="0">
                    <a:moveTo>
                      <a:pt x="5475" y="1"/>
                    </a:moveTo>
                    <a:cubicBezTo>
                      <a:pt x="2450" y="1"/>
                      <a:pt x="0" y="2451"/>
                      <a:pt x="0" y="5475"/>
                    </a:cubicBezTo>
                    <a:cubicBezTo>
                      <a:pt x="0" y="8499"/>
                      <a:pt x="2450" y="10980"/>
                      <a:pt x="5475" y="10980"/>
                    </a:cubicBezTo>
                    <a:lnTo>
                      <a:pt x="5475" y="9195"/>
                    </a:lnTo>
                    <a:cubicBezTo>
                      <a:pt x="3448" y="9195"/>
                      <a:pt x="1785" y="7532"/>
                      <a:pt x="1785" y="5475"/>
                    </a:cubicBezTo>
                    <a:cubicBezTo>
                      <a:pt x="1785" y="3449"/>
                      <a:pt x="3448" y="1785"/>
                      <a:pt x="5475" y="1785"/>
                    </a:cubicBezTo>
                    <a:lnTo>
                      <a:pt x="5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31"/>
              <p:cNvSpPr/>
              <p:nvPr/>
            </p:nvSpPr>
            <p:spPr>
              <a:xfrm>
                <a:off x="8637611" y="4390703"/>
                <a:ext cx="160343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691" extrusionOk="0">
                    <a:moveTo>
                      <a:pt x="1875" y="1"/>
                    </a:moveTo>
                    <a:cubicBezTo>
                      <a:pt x="817" y="1"/>
                      <a:pt x="0" y="818"/>
                      <a:pt x="0" y="1846"/>
                    </a:cubicBezTo>
                    <a:cubicBezTo>
                      <a:pt x="0" y="2874"/>
                      <a:pt x="847" y="3691"/>
                      <a:pt x="1875" y="3691"/>
                    </a:cubicBezTo>
                    <a:cubicBezTo>
                      <a:pt x="2904" y="3691"/>
                      <a:pt x="3781" y="2874"/>
                      <a:pt x="3781" y="1846"/>
                    </a:cubicBezTo>
                    <a:cubicBezTo>
                      <a:pt x="3781" y="818"/>
                      <a:pt x="2904" y="1"/>
                      <a:pt x="1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31"/>
              <p:cNvSpPr/>
              <p:nvPr/>
            </p:nvSpPr>
            <p:spPr>
              <a:xfrm>
                <a:off x="8484989" y="4467658"/>
                <a:ext cx="464320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49" h="5475" extrusionOk="0">
                    <a:moveTo>
                      <a:pt x="0" y="1"/>
                    </a:moveTo>
                    <a:cubicBezTo>
                      <a:pt x="0" y="3025"/>
                      <a:pt x="2450" y="5475"/>
                      <a:pt x="5474" y="5475"/>
                    </a:cubicBezTo>
                    <a:cubicBezTo>
                      <a:pt x="8499" y="5475"/>
                      <a:pt x="10949" y="3025"/>
                      <a:pt x="10949" y="1"/>
                    </a:cubicBezTo>
                    <a:lnTo>
                      <a:pt x="9195" y="1"/>
                    </a:lnTo>
                    <a:cubicBezTo>
                      <a:pt x="9195" y="2027"/>
                      <a:pt x="7531" y="3690"/>
                      <a:pt x="5474" y="3690"/>
                    </a:cubicBezTo>
                    <a:cubicBezTo>
                      <a:pt x="3448" y="3690"/>
                      <a:pt x="1785" y="2027"/>
                      <a:pt x="17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31"/>
              <p:cNvSpPr/>
              <p:nvPr/>
            </p:nvSpPr>
            <p:spPr>
              <a:xfrm>
                <a:off x="8637611" y="5004986"/>
                <a:ext cx="160343" cy="156456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690" extrusionOk="0">
                    <a:moveTo>
                      <a:pt x="1875" y="0"/>
                    </a:moveTo>
                    <a:cubicBezTo>
                      <a:pt x="847" y="0"/>
                      <a:pt x="0" y="817"/>
                      <a:pt x="0" y="1845"/>
                    </a:cubicBezTo>
                    <a:cubicBezTo>
                      <a:pt x="0" y="2873"/>
                      <a:pt x="847" y="3690"/>
                      <a:pt x="1875" y="3690"/>
                    </a:cubicBezTo>
                    <a:cubicBezTo>
                      <a:pt x="2904" y="3690"/>
                      <a:pt x="3781" y="2873"/>
                      <a:pt x="3781" y="1845"/>
                    </a:cubicBezTo>
                    <a:cubicBezTo>
                      <a:pt x="3781" y="817"/>
                      <a:pt x="2904" y="0"/>
                      <a:pt x="18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31"/>
              <p:cNvSpPr/>
              <p:nvPr/>
            </p:nvSpPr>
            <p:spPr>
              <a:xfrm>
                <a:off x="8484989" y="4852348"/>
                <a:ext cx="464320" cy="232182"/>
              </a:xfrm>
              <a:custGeom>
                <a:avLst/>
                <a:gdLst/>
                <a:ahLst/>
                <a:cxnLst/>
                <a:rect l="l" t="t" r="r" b="b"/>
                <a:pathLst>
                  <a:path w="10949" h="5476" extrusionOk="0">
                    <a:moveTo>
                      <a:pt x="5474" y="1"/>
                    </a:moveTo>
                    <a:cubicBezTo>
                      <a:pt x="2450" y="1"/>
                      <a:pt x="0" y="2451"/>
                      <a:pt x="0" y="5475"/>
                    </a:cubicBezTo>
                    <a:lnTo>
                      <a:pt x="1785" y="5475"/>
                    </a:lnTo>
                    <a:cubicBezTo>
                      <a:pt x="1785" y="3449"/>
                      <a:pt x="3448" y="1785"/>
                      <a:pt x="5474" y="1785"/>
                    </a:cubicBezTo>
                    <a:cubicBezTo>
                      <a:pt x="7531" y="1785"/>
                      <a:pt x="9195" y="3449"/>
                      <a:pt x="9195" y="5475"/>
                    </a:cubicBezTo>
                    <a:lnTo>
                      <a:pt x="10949" y="5475"/>
                    </a:lnTo>
                    <a:cubicBezTo>
                      <a:pt x="10949" y="2451"/>
                      <a:pt x="8499" y="1"/>
                      <a:pt x="5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3" name="Google Shape;1913;p31"/>
            <p:cNvGrpSpPr/>
            <p:nvPr/>
          </p:nvGrpSpPr>
          <p:grpSpPr>
            <a:xfrm>
              <a:off x="7167872" y="-274463"/>
              <a:ext cx="1177487" cy="5700100"/>
              <a:chOff x="7149812" y="-274463"/>
              <a:chExt cx="1177487" cy="5700100"/>
            </a:xfrm>
          </p:grpSpPr>
          <p:sp>
            <p:nvSpPr>
              <p:cNvPr id="1914" name="Google Shape;1914;p31"/>
              <p:cNvSpPr/>
              <p:nvPr/>
            </p:nvSpPr>
            <p:spPr>
              <a:xfrm>
                <a:off x="7651315" y="1036103"/>
                <a:ext cx="161657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3691" extrusionOk="0">
                    <a:moveTo>
                      <a:pt x="1875" y="0"/>
                    </a:moveTo>
                    <a:cubicBezTo>
                      <a:pt x="817" y="0"/>
                      <a:pt x="0" y="817"/>
                      <a:pt x="0" y="1845"/>
                    </a:cubicBezTo>
                    <a:cubicBezTo>
                      <a:pt x="0" y="2874"/>
                      <a:pt x="877" y="3690"/>
                      <a:pt x="1875" y="3690"/>
                    </a:cubicBezTo>
                    <a:cubicBezTo>
                      <a:pt x="2904" y="3690"/>
                      <a:pt x="3781" y="2874"/>
                      <a:pt x="3781" y="1845"/>
                    </a:cubicBezTo>
                    <a:cubicBezTo>
                      <a:pt x="3811" y="817"/>
                      <a:pt x="2934" y="0"/>
                      <a:pt x="18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31"/>
              <p:cNvSpPr/>
              <p:nvPr/>
            </p:nvSpPr>
            <p:spPr>
              <a:xfrm>
                <a:off x="7498693" y="1113058"/>
                <a:ext cx="465592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475" extrusionOk="0">
                    <a:moveTo>
                      <a:pt x="0" y="0"/>
                    </a:moveTo>
                    <a:cubicBezTo>
                      <a:pt x="0" y="3024"/>
                      <a:pt x="2450" y="5474"/>
                      <a:pt x="5474" y="5474"/>
                    </a:cubicBezTo>
                    <a:cubicBezTo>
                      <a:pt x="8499" y="5474"/>
                      <a:pt x="10979" y="3024"/>
                      <a:pt x="10979" y="0"/>
                    </a:cubicBezTo>
                    <a:lnTo>
                      <a:pt x="9195" y="0"/>
                    </a:lnTo>
                    <a:cubicBezTo>
                      <a:pt x="9225" y="2026"/>
                      <a:pt x="7561" y="3690"/>
                      <a:pt x="5535" y="3690"/>
                    </a:cubicBezTo>
                    <a:cubicBezTo>
                      <a:pt x="3478" y="3690"/>
                      <a:pt x="1815" y="2026"/>
                      <a:pt x="18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31"/>
              <p:cNvSpPr/>
              <p:nvPr/>
            </p:nvSpPr>
            <p:spPr>
              <a:xfrm>
                <a:off x="7652587" y="1649072"/>
                <a:ext cx="160385" cy="157770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3721" extrusionOk="0">
                    <a:moveTo>
                      <a:pt x="1906" y="0"/>
                    </a:moveTo>
                    <a:cubicBezTo>
                      <a:pt x="878" y="0"/>
                      <a:pt x="1" y="847"/>
                      <a:pt x="1" y="1875"/>
                    </a:cubicBezTo>
                    <a:cubicBezTo>
                      <a:pt x="1" y="2873"/>
                      <a:pt x="878" y="3720"/>
                      <a:pt x="1906" y="3720"/>
                    </a:cubicBezTo>
                    <a:cubicBezTo>
                      <a:pt x="2904" y="3720"/>
                      <a:pt x="3781" y="2904"/>
                      <a:pt x="3781" y="1875"/>
                    </a:cubicBezTo>
                    <a:cubicBezTo>
                      <a:pt x="3781" y="847"/>
                      <a:pt x="2904" y="0"/>
                      <a:pt x="19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31"/>
              <p:cNvSpPr/>
              <p:nvPr/>
            </p:nvSpPr>
            <p:spPr>
              <a:xfrm>
                <a:off x="7498693" y="1499020"/>
                <a:ext cx="465592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475" extrusionOk="0">
                    <a:moveTo>
                      <a:pt x="5474" y="1"/>
                    </a:moveTo>
                    <a:cubicBezTo>
                      <a:pt x="2450" y="1"/>
                      <a:pt x="0" y="2450"/>
                      <a:pt x="0" y="5475"/>
                    </a:cubicBezTo>
                    <a:lnTo>
                      <a:pt x="1815" y="5475"/>
                    </a:lnTo>
                    <a:cubicBezTo>
                      <a:pt x="1815" y="3448"/>
                      <a:pt x="3478" y="1785"/>
                      <a:pt x="5535" y="1785"/>
                    </a:cubicBezTo>
                    <a:cubicBezTo>
                      <a:pt x="7561" y="1785"/>
                      <a:pt x="9225" y="3448"/>
                      <a:pt x="9195" y="5475"/>
                    </a:cubicBezTo>
                    <a:lnTo>
                      <a:pt x="10979" y="5475"/>
                    </a:lnTo>
                    <a:cubicBezTo>
                      <a:pt x="10979" y="2450"/>
                      <a:pt x="8499" y="1"/>
                      <a:pt x="5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1"/>
              <p:cNvSpPr/>
              <p:nvPr/>
            </p:nvSpPr>
            <p:spPr>
              <a:xfrm>
                <a:off x="7406331" y="2365876"/>
                <a:ext cx="328404" cy="327074"/>
              </a:xfrm>
              <a:custGeom>
                <a:avLst/>
                <a:gdLst/>
                <a:ahLst/>
                <a:cxnLst/>
                <a:rect l="l" t="t" r="r" b="b"/>
                <a:pathLst>
                  <a:path w="7744" h="7714" extrusionOk="0">
                    <a:moveTo>
                      <a:pt x="1059" y="1"/>
                    </a:moveTo>
                    <a:cubicBezTo>
                      <a:pt x="394" y="1150"/>
                      <a:pt x="1" y="2451"/>
                      <a:pt x="1" y="3872"/>
                    </a:cubicBezTo>
                    <a:cubicBezTo>
                      <a:pt x="1" y="5263"/>
                      <a:pt x="364" y="6594"/>
                      <a:pt x="1059" y="7713"/>
                    </a:cubicBezTo>
                    <a:cubicBezTo>
                      <a:pt x="2360" y="5415"/>
                      <a:pt x="4870" y="3872"/>
                      <a:pt x="7743" y="3872"/>
                    </a:cubicBezTo>
                    <a:cubicBezTo>
                      <a:pt x="4870" y="3872"/>
                      <a:pt x="2360" y="2299"/>
                      <a:pt x="10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31"/>
              <p:cNvSpPr/>
              <p:nvPr/>
            </p:nvSpPr>
            <p:spPr>
              <a:xfrm>
                <a:off x="7734686" y="2365876"/>
                <a:ext cx="328361" cy="327074"/>
              </a:xfrm>
              <a:custGeom>
                <a:avLst/>
                <a:gdLst/>
                <a:ahLst/>
                <a:cxnLst/>
                <a:rect l="l" t="t" r="r" b="b"/>
                <a:pathLst>
                  <a:path w="7743" h="7714" extrusionOk="0">
                    <a:moveTo>
                      <a:pt x="6684" y="1"/>
                    </a:moveTo>
                    <a:cubicBezTo>
                      <a:pt x="5323" y="2299"/>
                      <a:pt x="2843" y="3872"/>
                      <a:pt x="0" y="3872"/>
                    </a:cubicBezTo>
                    <a:cubicBezTo>
                      <a:pt x="2873" y="3872"/>
                      <a:pt x="5353" y="5415"/>
                      <a:pt x="6684" y="7713"/>
                    </a:cubicBezTo>
                    <a:cubicBezTo>
                      <a:pt x="7319" y="6594"/>
                      <a:pt x="7743" y="5263"/>
                      <a:pt x="7743" y="3872"/>
                    </a:cubicBezTo>
                    <a:cubicBezTo>
                      <a:pt x="7743" y="2451"/>
                      <a:pt x="7380" y="1150"/>
                      <a:pt x="66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31"/>
              <p:cNvSpPr/>
              <p:nvPr/>
            </p:nvSpPr>
            <p:spPr>
              <a:xfrm>
                <a:off x="7451240" y="2530047"/>
                <a:ext cx="566946" cy="327031"/>
              </a:xfrm>
              <a:custGeom>
                <a:avLst/>
                <a:gdLst/>
                <a:ahLst/>
                <a:cxnLst/>
                <a:rect l="l" t="t" r="r" b="b"/>
                <a:pathLst>
                  <a:path w="13369" h="7713" extrusionOk="0">
                    <a:moveTo>
                      <a:pt x="6684" y="0"/>
                    </a:moveTo>
                    <a:cubicBezTo>
                      <a:pt x="2994" y="0"/>
                      <a:pt x="0" y="1724"/>
                      <a:pt x="0" y="3841"/>
                    </a:cubicBezTo>
                    <a:cubicBezTo>
                      <a:pt x="0" y="5958"/>
                      <a:pt x="2994" y="7713"/>
                      <a:pt x="6684" y="7713"/>
                    </a:cubicBezTo>
                    <a:cubicBezTo>
                      <a:pt x="10374" y="7713"/>
                      <a:pt x="13368" y="5958"/>
                      <a:pt x="13368" y="3841"/>
                    </a:cubicBezTo>
                    <a:cubicBezTo>
                      <a:pt x="13368" y="1724"/>
                      <a:pt x="10374" y="0"/>
                      <a:pt x="66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31"/>
              <p:cNvSpPr/>
              <p:nvPr/>
            </p:nvSpPr>
            <p:spPr>
              <a:xfrm>
                <a:off x="7149812" y="2051697"/>
                <a:ext cx="1169768" cy="1063138"/>
              </a:xfrm>
              <a:custGeom>
                <a:avLst/>
                <a:gdLst/>
                <a:ahLst/>
                <a:cxnLst/>
                <a:rect l="l" t="t" r="r" b="b"/>
                <a:pathLst>
                  <a:path w="27584" h="25074" extrusionOk="0">
                    <a:moveTo>
                      <a:pt x="5838" y="1"/>
                    </a:moveTo>
                    <a:cubicBezTo>
                      <a:pt x="2330" y="2481"/>
                      <a:pt x="1" y="6625"/>
                      <a:pt x="1" y="11282"/>
                    </a:cubicBezTo>
                    <a:cubicBezTo>
                      <a:pt x="1" y="18874"/>
                      <a:pt x="6201" y="25074"/>
                      <a:pt x="13792" y="25074"/>
                    </a:cubicBezTo>
                    <a:cubicBezTo>
                      <a:pt x="21384" y="25074"/>
                      <a:pt x="27584" y="18874"/>
                      <a:pt x="27584" y="11282"/>
                    </a:cubicBezTo>
                    <a:cubicBezTo>
                      <a:pt x="27553" y="6625"/>
                      <a:pt x="25255" y="2481"/>
                      <a:pt x="21716" y="1"/>
                    </a:cubicBezTo>
                    <a:cubicBezTo>
                      <a:pt x="21686" y="1150"/>
                      <a:pt x="21384" y="2239"/>
                      <a:pt x="20930" y="3207"/>
                    </a:cubicBezTo>
                    <a:cubicBezTo>
                      <a:pt x="23168" y="5173"/>
                      <a:pt x="24559" y="8046"/>
                      <a:pt x="24559" y="11282"/>
                    </a:cubicBezTo>
                    <a:cubicBezTo>
                      <a:pt x="24559" y="17210"/>
                      <a:pt x="19720" y="22049"/>
                      <a:pt x="13792" y="22049"/>
                    </a:cubicBezTo>
                    <a:cubicBezTo>
                      <a:pt x="7864" y="22049"/>
                      <a:pt x="3025" y="17210"/>
                      <a:pt x="3025" y="11282"/>
                    </a:cubicBezTo>
                    <a:cubicBezTo>
                      <a:pt x="3025" y="8046"/>
                      <a:pt x="4416" y="5173"/>
                      <a:pt x="6654" y="3207"/>
                    </a:cubicBezTo>
                    <a:cubicBezTo>
                      <a:pt x="6140" y="2239"/>
                      <a:pt x="5898" y="1180"/>
                      <a:pt x="58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31"/>
              <p:cNvSpPr/>
              <p:nvPr/>
            </p:nvSpPr>
            <p:spPr>
              <a:xfrm>
                <a:off x="7653859" y="2111989"/>
                <a:ext cx="160385" cy="157770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3721" extrusionOk="0">
                    <a:moveTo>
                      <a:pt x="1906" y="0"/>
                    </a:moveTo>
                    <a:cubicBezTo>
                      <a:pt x="878" y="0"/>
                      <a:pt x="1" y="847"/>
                      <a:pt x="1" y="1876"/>
                    </a:cubicBezTo>
                    <a:cubicBezTo>
                      <a:pt x="1" y="2904"/>
                      <a:pt x="848" y="3721"/>
                      <a:pt x="1906" y="3721"/>
                    </a:cubicBezTo>
                    <a:cubicBezTo>
                      <a:pt x="2965" y="3721"/>
                      <a:pt x="3781" y="2904"/>
                      <a:pt x="3781" y="1876"/>
                    </a:cubicBezTo>
                    <a:cubicBezTo>
                      <a:pt x="3781" y="847"/>
                      <a:pt x="2935" y="0"/>
                      <a:pt x="19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31"/>
              <p:cNvSpPr/>
              <p:nvPr/>
            </p:nvSpPr>
            <p:spPr>
              <a:xfrm>
                <a:off x="7502509" y="1960665"/>
                <a:ext cx="464362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50" h="5475" extrusionOk="0">
                    <a:moveTo>
                      <a:pt x="5475" y="1"/>
                    </a:moveTo>
                    <a:cubicBezTo>
                      <a:pt x="2451" y="1"/>
                      <a:pt x="1" y="2450"/>
                      <a:pt x="1" y="5475"/>
                    </a:cubicBezTo>
                    <a:lnTo>
                      <a:pt x="1755" y="5475"/>
                    </a:lnTo>
                    <a:cubicBezTo>
                      <a:pt x="1755" y="3448"/>
                      <a:pt x="3419" y="1785"/>
                      <a:pt x="5475" y="1785"/>
                    </a:cubicBezTo>
                    <a:cubicBezTo>
                      <a:pt x="7502" y="1785"/>
                      <a:pt x="9165" y="3448"/>
                      <a:pt x="9165" y="5475"/>
                    </a:cubicBezTo>
                    <a:lnTo>
                      <a:pt x="10949" y="5475"/>
                    </a:lnTo>
                    <a:cubicBezTo>
                      <a:pt x="10949" y="2450"/>
                      <a:pt x="8500" y="1"/>
                      <a:pt x="54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31"/>
              <p:cNvSpPr/>
              <p:nvPr/>
            </p:nvSpPr>
            <p:spPr>
              <a:xfrm>
                <a:off x="7742362" y="147411"/>
                <a:ext cx="328404" cy="327074"/>
              </a:xfrm>
              <a:custGeom>
                <a:avLst/>
                <a:gdLst/>
                <a:ahLst/>
                <a:cxnLst/>
                <a:rect l="l" t="t" r="r" b="b"/>
                <a:pathLst>
                  <a:path w="7744" h="7714" extrusionOk="0">
                    <a:moveTo>
                      <a:pt x="6685" y="1"/>
                    </a:moveTo>
                    <a:cubicBezTo>
                      <a:pt x="5384" y="2269"/>
                      <a:pt x="2874" y="3872"/>
                      <a:pt x="1" y="3872"/>
                    </a:cubicBezTo>
                    <a:cubicBezTo>
                      <a:pt x="2874" y="3872"/>
                      <a:pt x="5384" y="5415"/>
                      <a:pt x="6685" y="7713"/>
                    </a:cubicBezTo>
                    <a:cubicBezTo>
                      <a:pt x="7350" y="6594"/>
                      <a:pt x="7743" y="5263"/>
                      <a:pt x="7743" y="3872"/>
                    </a:cubicBezTo>
                    <a:cubicBezTo>
                      <a:pt x="7743" y="2451"/>
                      <a:pt x="7380" y="1150"/>
                      <a:pt x="66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31"/>
              <p:cNvSpPr/>
              <p:nvPr/>
            </p:nvSpPr>
            <p:spPr>
              <a:xfrm>
                <a:off x="7414049" y="147411"/>
                <a:ext cx="328361" cy="327074"/>
              </a:xfrm>
              <a:custGeom>
                <a:avLst/>
                <a:gdLst/>
                <a:ahLst/>
                <a:cxnLst/>
                <a:rect l="l" t="t" r="r" b="b"/>
                <a:pathLst>
                  <a:path w="7743" h="7714" extrusionOk="0">
                    <a:moveTo>
                      <a:pt x="1059" y="1"/>
                    </a:moveTo>
                    <a:cubicBezTo>
                      <a:pt x="393" y="1150"/>
                      <a:pt x="0" y="2451"/>
                      <a:pt x="0" y="3872"/>
                    </a:cubicBezTo>
                    <a:cubicBezTo>
                      <a:pt x="0" y="5263"/>
                      <a:pt x="363" y="6594"/>
                      <a:pt x="1059" y="7713"/>
                    </a:cubicBezTo>
                    <a:cubicBezTo>
                      <a:pt x="2420" y="5415"/>
                      <a:pt x="4900" y="3872"/>
                      <a:pt x="7743" y="3872"/>
                    </a:cubicBezTo>
                    <a:cubicBezTo>
                      <a:pt x="4869" y="3872"/>
                      <a:pt x="2389" y="2299"/>
                      <a:pt x="10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31"/>
              <p:cNvSpPr/>
              <p:nvPr/>
            </p:nvSpPr>
            <p:spPr>
              <a:xfrm>
                <a:off x="7458915" y="-17989"/>
                <a:ext cx="566946" cy="327031"/>
              </a:xfrm>
              <a:custGeom>
                <a:avLst/>
                <a:gdLst/>
                <a:ahLst/>
                <a:cxnLst/>
                <a:rect l="l" t="t" r="r" b="b"/>
                <a:pathLst>
                  <a:path w="13369" h="7713" extrusionOk="0">
                    <a:moveTo>
                      <a:pt x="6685" y="0"/>
                    </a:moveTo>
                    <a:cubicBezTo>
                      <a:pt x="2995" y="0"/>
                      <a:pt x="1" y="1724"/>
                      <a:pt x="1" y="3872"/>
                    </a:cubicBezTo>
                    <a:cubicBezTo>
                      <a:pt x="1" y="5989"/>
                      <a:pt x="2995" y="7713"/>
                      <a:pt x="6685" y="7713"/>
                    </a:cubicBezTo>
                    <a:cubicBezTo>
                      <a:pt x="10374" y="7713"/>
                      <a:pt x="13369" y="5989"/>
                      <a:pt x="13369" y="3872"/>
                    </a:cubicBezTo>
                    <a:cubicBezTo>
                      <a:pt x="13369" y="1724"/>
                      <a:pt x="10374" y="0"/>
                      <a:pt x="66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31"/>
              <p:cNvSpPr/>
              <p:nvPr/>
            </p:nvSpPr>
            <p:spPr>
              <a:xfrm>
                <a:off x="7157530" y="-274463"/>
                <a:ext cx="1169768" cy="1063138"/>
              </a:xfrm>
              <a:custGeom>
                <a:avLst/>
                <a:gdLst/>
                <a:ahLst/>
                <a:cxnLst/>
                <a:rect l="l" t="t" r="r" b="b"/>
                <a:pathLst>
                  <a:path w="27584" h="25074" extrusionOk="0">
                    <a:moveTo>
                      <a:pt x="13792" y="0"/>
                    </a:moveTo>
                    <a:cubicBezTo>
                      <a:pt x="6200" y="0"/>
                      <a:pt x="0" y="6201"/>
                      <a:pt x="0" y="13822"/>
                    </a:cubicBezTo>
                    <a:cubicBezTo>
                      <a:pt x="0" y="18450"/>
                      <a:pt x="2329" y="22533"/>
                      <a:pt x="5868" y="25073"/>
                    </a:cubicBezTo>
                    <a:cubicBezTo>
                      <a:pt x="5898" y="23954"/>
                      <a:pt x="6200" y="22835"/>
                      <a:pt x="6654" y="21867"/>
                    </a:cubicBezTo>
                    <a:cubicBezTo>
                      <a:pt x="4416" y="19901"/>
                      <a:pt x="3025" y="17028"/>
                      <a:pt x="3025" y="13822"/>
                    </a:cubicBezTo>
                    <a:cubicBezTo>
                      <a:pt x="3025" y="7864"/>
                      <a:pt x="7864" y="3025"/>
                      <a:pt x="13792" y="3025"/>
                    </a:cubicBezTo>
                    <a:cubicBezTo>
                      <a:pt x="19720" y="3025"/>
                      <a:pt x="24559" y="7864"/>
                      <a:pt x="24559" y="13822"/>
                    </a:cubicBezTo>
                    <a:cubicBezTo>
                      <a:pt x="24559" y="17028"/>
                      <a:pt x="23167" y="19901"/>
                      <a:pt x="20929" y="21867"/>
                    </a:cubicBezTo>
                    <a:cubicBezTo>
                      <a:pt x="21444" y="22835"/>
                      <a:pt x="21685" y="23894"/>
                      <a:pt x="21746" y="25073"/>
                    </a:cubicBezTo>
                    <a:cubicBezTo>
                      <a:pt x="25254" y="22593"/>
                      <a:pt x="27583" y="18450"/>
                      <a:pt x="27583" y="13822"/>
                    </a:cubicBezTo>
                    <a:cubicBezTo>
                      <a:pt x="27583" y="6201"/>
                      <a:pt x="21383" y="0"/>
                      <a:pt x="137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31"/>
              <p:cNvSpPr/>
              <p:nvPr/>
            </p:nvSpPr>
            <p:spPr>
              <a:xfrm>
                <a:off x="7741090" y="644969"/>
                <a:ext cx="156526" cy="160399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3783" extrusionOk="0">
                    <a:moveTo>
                      <a:pt x="1845" y="1"/>
                    </a:moveTo>
                    <a:cubicBezTo>
                      <a:pt x="817" y="1"/>
                      <a:pt x="0" y="848"/>
                      <a:pt x="0" y="1876"/>
                    </a:cubicBezTo>
                    <a:cubicBezTo>
                      <a:pt x="0" y="2934"/>
                      <a:pt x="817" y="3781"/>
                      <a:pt x="1845" y="3781"/>
                    </a:cubicBezTo>
                    <a:cubicBezTo>
                      <a:pt x="1862" y="3782"/>
                      <a:pt x="1879" y="3782"/>
                      <a:pt x="1895" y="3782"/>
                    </a:cubicBezTo>
                    <a:cubicBezTo>
                      <a:pt x="2872" y="3782"/>
                      <a:pt x="3690" y="2917"/>
                      <a:pt x="3690" y="1876"/>
                    </a:cubicBezTo>
                    <a:cubicBezTo>
                      <a:pt x="3690" y="817"/>
                      <a:pt x="2874" y="1"/>
                      <a:pt x="18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31"/>
              <p:cNvSpPr/>
              <p:nvPr/>
            </p:nvSpPr>
            <p:spPr>
              <a:xfrm>
                <a:off x="7588468" y="493645"/>
                <a:ext cx="232181" cy="464280"/>
              </a:xfrm>
              <a:custGeom>
                <a:avLst/>
                <a:gdLst/>
                <a:ahLst/>
                <a:cxnLst/>
                <a:rect l="l" t="t" r="r" b="b"/>
                <a:pathLst>
                  <a:path w="5475" h="10950" extrusionOk="0">
                    <a:moveTo>
                      <a:pt x="5475" y="1"/>
                    </a:moveTo>
                    <a:cubicBezTo>
                      <a:pt x="2450" y="1"/>
                      <a:pt x="0" y="2451"/>
                      <a:pt x="0" y="5475"/>
                    </a:cubicBezTo>
                    <a:cubicBezTo>
                      <a:pt x="0" y="8500"/>
                      <a:pt x="2450" y="10949"/>
                      <a:pt x="5475" y="10949"/>
                    </a:cubicBezTo>
                    <a:lnTo>
                      <a:pt x="5475" y="9195"/>
                    </a:lnTo>
                    <a:cubicBezTo>
                      <a:pt x="3448" y="9135"/>
                      <a:pt x="1785" y="7532"/>
                      <a:pt x="1785" y="5475"/>
                    </a:cubicBezTo>
                    <a:cubicBezTo>
                      <a:pt x="1785" y="3449"/>
                      <a:pt x="3448" y="1785"/>
                      <a:pt x="5475" y="1785"/>
                    </a:cubicBezTo>
                    <a:lnTo>
                      <a:pt x="5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31"/>
              <p:cNvSpPr/>
              <p:nvPr/>
            </p:nvSpPr>
            <p:spPr>
              <a:xfrm>
                <a:off x="7651315" y="3269959"/>
                <a:ext cx="160343" cy="157770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721" extrusionOk="0">
                    <a:moveTo>
                      <a:pt x="1875" y="0"/>
                    </a:moveTo>
                    <a:cubicBezTo>
                      <a:pt x="817" y="0"/>
                      <a:pt x="0" y="847"/>
                      <a:pt x="0" y="1845"/>
                    </a:cubicBezTo>
                    <a:cubicBezTo>
                      <a:pt x="0" y="2873"/>
                      <a:pt x="877" y="3720"/>
                      <a:pt x="1875" y="3720"/>
                    </a:cubicBezTo>
                    <a:cubicBezTo>
                      <a:pt x="2904" y="3720"/>
                      <a:pt x="3781" y="2873"/>
                      <a:pt x="3781" y="1845"/>
                    </a:cubicBezTo>
                    <a:cubicBezTo>
                      <a:pt x="3781" y="847"/>
                      <a:pt x="2934" y="0"/>
                      <a:pt x="18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31"/>
              <p:cNvSpPr/>
              <p:nvPr/>
            </p:nvSpPr>
            <p:spPr>
              <a:xfrm>
                <a:off x="7498693" y="3346872"/>
                <a:ext cx="465592" cy="232182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476" extrusionOk="0">
                    <a:moveTo>
                      <a:pt x="0" y="1"/>
                    </a:moveTo>
                    <a:cubicBezTo>
                      <a:pt x="0" y="3025"/>
                      <a:pt x="2450" y="5475"/>
                      <a:pt x="5474" y="5475"/>
                    </a:cubicBezTo>
                    <a:cubicBezTo>
                      <a:pt x="8499" y="5475"/>
                      <a:pt x="10979" y="3025"/>
                      <a:pt x="10979" y="1"/>
                    </a:cubicBezTo>
                    <a:lnTo>
                      <a:pt x="9195" y="1"/>
                    </a:lnTo>
                    <a:cubicBezTo>
                      <a:pt x="9225" y="2058"/>
                      <a:pt x="7561" y="3721"/>
                      <a:pt x="5535" y="3721"/>
                    </a:cubicBezTo>
                    <a:cubicBezTo>
                      <a:pt x="3478" y="3721"/>
                      <a:pt x="1815" y="2058"/>
                      <a:pt x="1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31"/>
              <p:cNvSpPr/>
              <p:nvPr/>
            </p:nvSpPr>
            <p:spPr>
              <a:xfrm>
                <a:off x="7652587" y="3884200"/>
                <a:ext cx="160385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3691" extrusionOk="0">
                    <a:moveTo>
                      <a:pt x="1906" y="0"/>
                    </a:moveTo>
                    <a:cubicBezTo>
                      <a:pt x="878" y="0"/>
                      <a:pt x="1" y="817"/>
                      <a:pt x="1" y="1845"/>
                    </a:cubicBezTo>
                    <a:cubicBezTo>
                      <a:pt x="1" y="2874"/>
                      <a:pt x="878" y="3690"/>
                      <a:pt x="1906" y="3690"/>
                    </a:cubicBezTo>
                    <a:cubicBezTo>
                      <a:pt x="2904" y="3690"/>
                      <a:pt x="3781" y="2874"/>
                      <a:pt x="3781" y="1845"/>
                    </a:cubicBezTo>
                    <a:cubicBezTo>
                      <a:pt x="3781" y="817"/>
                      <a:pt x="2904" y="0"/>
                      <a:pt x="19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31"/>
              <p:cNvSpPr/>
              <p:nvPr/>
            </p:nvSpPr>
            <p:spPr>
              <a:xfrm>
                <a:off x="7498693" y="3732876"/>
                <a:ext cx="465592" cy="233412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505" extrusionOk="0">
                    <a:moveTo>
                      <a:pt x="5474" y="0"/>
                    </a:moveTo>
                    <a:cubicBezTo>
                      <a:pt x="2450" y="0"/>
                      <a:pt x="0" y="2481"/>
                      <a:pt x="0" y="5505"/>
                    </a:cubicBezTo>
                    <a:lnTo>
                      <a:pt x="1815" y="5505"/>
                    </a:lnTo>
                    <a:cubicBezTo>
                      <a:pt x="1815" y="3448"/>
                      <a:pt x="3478" y="1785"/>
                      <a:pt x="5535" y="1785"/>
                    </a:cubicBezTo>
                    <a:cubicBezTo>
                      <a:pt x="7561" y="1785"/>
                      <a:pt x="9225" y="3448"/>
                      <a:pt x="9195" y="5505"/>
                    </a:cubicBezTo>
                    <a:lnTo>
                      <a:pt x="10979" y="5505"/>
                    </a:lnTo>
                    <a:cubicBezTo>
                      <a:pt x="10979" y="2481"/>
                      <a:pt x="8499" y="0"/>
                      <a:pt x="54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31"/>
              <p:cNvSpPr/>
              <p:nvPr/>
            </p:nvSpPr>
            <p:spPr>
              <a:xfrm>
                <a:off x="7742362" y="4615124"/>
                <a:ext cx="328404" cy="327074"/>
              </a:xfrm>
              <a:custGeom>
                <a:avLst/>
                <a:gdLst/>
                <a:ahLst/>
                <a:cxnLst/>
                <a:rect l="l" t="t" r="r" b="b"/>
                <a:pathLst>
                  <a:path w="7744" h="7714" extrusionOk="0">
                    <a:moveTo>
                      <a:pt x="6685" y="1"/>
                    </a:moveTo>
                    <a:cubicBezTo>
                      <a:pt x="5384" y="2299"/>
                      <a:pt x="2874" y="3842"/>
                      <a:pt x="1" y="3842"/>
                    </a:cubicBezTo>
                    <a:cubicBezTo>
                      <a:pt x="2874" y="3842"/>
                      <a:pt x="5384" y="5414"/>
                      <a:pt x="6685" y="7713"/>
                    </a:cubicBezTo>
                    <a:cubicBezTo>
                      <a:pt x="7350" y="6564"/>
                      <a:pt x="7743" y="5233"/>
                      <a:pt x="7743" y="3842"/>
                    </a:cubicBezTo>
                    <a:cubicBezTo>
                      <a:pt x="7743" y="2450"/>
                      <a:pt x="7380" y="1120"/>
                      <a:pt x="66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31"/>
              <p:cNvSpPr/>
              <p:nvPr/>
            </p:nvSpPr>
            <p:spPr>
              <a:xfrm>
                <a:off x="7414049" y="4615124"/>
                <a:ext cx="328361" cy="327074"/>
              </a:xfrm>
              <a:custGeom>
                <a:avLst/>
                <a:gdLst/>
                <a:ahLst/>
                <a:cxnLst/>
                <a:rect l="l" t="t" r="r" b="b"/>
                <a:pathLst>
                  <a:path w="7743" h="7714" extrusionOk="0">
                    <a:moveTo>
                      <a:pt x="1059" y="1"/>
                    </a:moveTo>
                    <a:cubicBezTo>
                      <a:pt x="393" y="1120"/>
                      <a:pt x="0" y="2450"/>
                      <a:pt x="0" y="3842"/>
                    </a:cubicBezTo>
                    <a:cubicBezTo>
                      <a:pt x="0" y="5233"/>
                      <a:pt x="363" y="6564"/>
                      <a:pt x="1059" y="7713"/>
                    </a:cubicBezTo>
                    <a:cubicBezTo>
                      <a:pt x="2420" y="5414"/>
                      <a:pt x="4900" y="3842"/>
                      <a:pt x="7743" y="3842"/>
                    </a:cubicBezTo>
                    <a:cubicBezTo>
                      <a:pt x="4869" y="3842"/>
                      <a:pt x="2389" y="2299"/>
                      <a:pt x="10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31"/>
              <p:cNvSpPr/>
              <p:nvPr/>
            </p:nvSpPr>
            <p:spPr>
              <a:xfrm>
                <a:off x="7458915" y="4450995"/>
                <a:ext cx="566946" cy="327031"/>
              </a:xfrm>
              <a:custGeom>
                <a:avLst/>
                <a:gdLst/>
                <a:ahLst/>
                <a:cxnLst/>
                <a:rect l="l" t="t" r="r" b="b"/>
                <a:pathLst>
                  <a:path w="13369" h="7713" extrusionOk="0">
                    <a:moveTo>
                      <a:pt x="6685" y="0"/>
                    </a:moveTo>
                    <a:cubicBezTo>
                      <a:pt x="2995" y="0"/>
                      <a:pt x="1" y="1724"/>
                      <a:pt x="1" y="3872"/>
                    </a:cubicBezTo>
                    <a:cubicBezTo>
                      <a:pt x="1" y="5989"/>
                      <a:pt x="2995" y="7713"/>
                      <a:pt x="6685" y="7713"/>
                    </a:cubicBezTo>
                    <a:cubicBezTo>
                      <a:pt x="10374" y="7713"/>
                      <a:pt x="13369" y="5989"/>
                      <a:pt x="13369" y="3872"/>
                    </a:cubicBezTo>
                    <a:cubicBezTo>
                      <a:pt x="13369" y="1724"/>
                      <a:pt x="10374" y="0"/>
                      <a:pt x="66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31"/>
              <p:cNvSpPr/>
              <p:nvPr/>
            </p:nvSpPr>
            <p:spPr>
              <a:xfrm>
                <a:off x="7157530" y="4193249"/>
                <a:ext cx="1169768" cy="1063095"/>
              </a:xfrm>
              <a:custGeom>
                <a:avLst/>
                <a:gdLst/>
                <a:ahLst/>
                <a:cxnLst/>
                <a:rect l="l" t="t" r="r" b="b"/>
                <a:pathLst>
                  <a:path w="27584" h="25073" extrusionOk="0">
                    <a:moveTo>
                      <a:pt x="13792" y="0"/>
                    </a:moveTo>
                    <a:cubicBezTo>
                      <a:pt x="6200" y="0"/>
                      <a:pt x="0" y="6200"/>
                      <a:pt x="0" y="13792"/>
                    </a:cubicBezTo>
                    <a:cubicBezTo>
                      <a:pt x="0" y="18449"/>
                      <a:pt x="2329" y="22563"/>
                      <a:pt x="5868" y="25073"/>
                    </a:cubicBezTo>
                    <a:cubicBezTo>
                      <a:pt x="5898" y="23924"/>
                      <a:pt x="6200" y="22835"/>
                      <a:pt x="6654" y="21867"/>
                    </a:cubicBezTo>
                    <a:cubicBezTo>
                      <a:pt x="4416" y="19901"/>
                      <a:pt x="3025" y="17028"/>
                      <a:pt x="3025" y="13792"/>
                    </a:cubicBezTo>
                    <a:cubicBezTo>
                      <a:pt x="3025" y="7864"/>
                      <a:pt x="7864" y="3025"/>
                      <a:pt x="13792" y="3025"/>
                    </a:cubicBezTo>
                    <a:cubicBezTo>
                      <a:pt x="19720" y="3025"/>
                      <a:pt x="24559" y="7864"/>
                      <a:pt x="24559" y="13792"/>
                    </a:cubicBezTo>
                    <a:cubicBezTo>
                      <a:pt x="24559" y="17028"/>
                      <a:pt x="23167" y="19901"/>
                      <a:pt x="20929" y="21867"/>
                    </a:cubicBezTo>
                    <a:cubicBezTo>
                      <a:pt x="21444" y="22835"/>
                      <a:pt x="21685" y="23893"/>
                      <a:pt x="21746" y="25073"/>
                    </a:cubicBezTo>
                    <a:cubicBezTo>
                      <a:pt x="25254" y="22563"/>
                      <a:pt x="27583" y="18449"/>
                      <a:pt x="27583" y="13792"/>
                    </a:cubicBezTo>
                    <a:cubicBezTo>
                      <a:pt x="27583" y="6200"/>
                      <a:pt x="21383" y="0"/>
                      <a:pt x="137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31"/>
              <p:cNvSpPr/>
              <p:nvPr/>
            </p:nvSpPr>
            <p:spPr>
              <a:xfrm>
                <a:off x="7741090" y="5113953"/>
                <a:ext cx="156526" cy="160357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3782" extrusionOk="0">
                    <a:moveTo>
                      <a:pt x="1845" y="1"/>
                    </a:moveTo>
                    <a:cubicBezTo>
                      <a:pt x="817" y="1"/>
                      <a:pt x="0" y="848"/>
                      <a:pt x="0" y="1876"/>
                    </a:cubicBezTo>
                    <a:cubicBezTo>
                      <a:pt x="0" y="2904"/>
                      <a:pt x="817" y="3781"/>
                      <a:pt x="1845" y="3781"/>
                    </a:cubicBezTo>
                    <a:cubicBezTo>
                      <a:pt x="2843" y="3781"/>
                      <a:pt x="3690" y="2935"/>
                      <a:pt x="3690" y="1876"/>
                    </a:cubicBezTo>
                    <a:cubicBezTo>
                      <a:pt x="3690" y="817"/>
                      <a:pt x="2874" y="1"/>
                      <a:pt x="18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31"/>
              <p:cNvSpPr/>
              <p:nvPr/>
            </p:nvSpPr>
            <p:spPr>
              <a:xfrm>
                <a:off x="7588468" y="4961357"/>
                <a:ext cx="232181" cy="464280"/>
              </a:xfrm>
              <a:custGeom>
                <a:avLst/>
                <a:gdLst/>
                <a:ahLst/>
                <a:cxnLst/>
                <a:rect l="l" t="t" r="r" b="b"/>
                <a:pathLst>
                  <a:path w="5475" h="10950" extrusionOk="0">
                    <a:moveTo>
                      <a:pt x="5475" y="1"/>
                    </a:moveTo>
                    <a:cubicBezTo>
                      <a:pt x="2450" y="1"/>
                      <a:pt x="0" y="2451"/>
                      <a:pt x="0" y="5475"/>
                    </a:cubicBezTo>
                    <a:cubicBezTo>
                      <a:pt x="0" y="8499"/>
                      <a:pt x="2450" y="10949"/>
                      <a:pt x="5475" y="10949"/>
                    </a:cubicBezTo>
                    <a:lnTo>
                      <a:pt x="5475" y="9195"/>
                    </a:lnTo>
                    <a:cubicBezTo>
                      <a:pt x="3448" y="9195"/>
                      <a:pt x="1785" y="7532"/>
                      <a:pt x="1785" y="5475"/>
                    </a:cubicBezTo>
                    <a:cubicBezTo>
                      <a:pt x="1785" y="3449"/>
                      <a:pt x="3448" y="1785"/>
                      <a:pt x="5475" y="1785"/>
                    </a:cubicBezTo>
                    <a:lnTo>
                      <a:pt x="5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0" name="Google Shape;1940;p31"/>
            <p:cNvGrpSpPr/>
            <p:nvPr/>
          </p:nvGrpSpPr>
          <p:grpSpPr>
            <a:xfrm>
              <a:off x="5045873" y="-282137"/>
              <a:ext cx="1245463" cy="5637232"/>
              <a:chOff x="5136169" y="-282137"/>
              <a:chExt cx="1245463" cy="5637232"/>
            </a:xfrm>
          </p:grpSpPr>
          <p:sp>
            <p:nvSpPr>
              <p:cNvPr id="1941" name="Google Shape;1941;p31"/>
              <p:cNvSpPr/>
              <p:nvPr/>
            </p:nvSpPr>
            <p:spPr>
              <a:xfrm>
                <a:off x="5632540" y="302593"/>
                <a:ext cx="327089" cy="329618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7774" extrusionOk="0">
                    <a:moveTo>
                      <a:pt x="3842" y="0"/>
                    </a:moveTo>
                    <a:cubicBezTo>
                      <a:pt x="3842" y="2874"/>
                      <a:pt x="2299" y="5384"/>
                      <a:pt x="0" y="6715"/>
                    </a:cubicBezTo>
                    <a:cubicBezTo>
                      <a:pt x="1120" y="7350"/>
                      <a:pt x="2450" y="7773"/>
                      <a:pt x="3842" y="7773"/>
                    </a:cubicBezTo>
                    <a:cubicBezTo>
                      <a:pt x="5263" y="7773"/>
                      <a:pt x="6594" y="7380"/>
                      <a:pt x="7713" y="6715"/>
                    </a:cubicBezTo>
                    <a:cubicBezTo>
                      <a:pt x="5414" y="5384"/>
                      <a:pt x="3842" y="2874"/>
                      <a:pt x="38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31"/>
              <p:cNvSpPr/>
              <p:nvPr/>
            </p:nvSpPr>
            <p:spPr>
              <a:xfrm>
                <a:off x="5632540" y="-25706"/>
                <a:ext cx="327089" cy="328346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7744" extrusionOk="0">
                    <a:moveTo>
                      <a:pt x="3842" y="1"/>
                    </a:moveTo>
                    <a:cubicBezTo>
                      <a:pt x="2450" y="1"/>
                      <a:pt x="1120" y="394"/>
                      <a:pt x="0" y="1059"/>
                    </a:cubicBezTo>
                    <a:cubicBezTo>
                      <a:pt x="2269" y="2390"/>
                      <a:pt x="3842" y="4870"/>
                      <a:pt x="3842" y="7743"/>
                    </a:cubicBezTo>
                    <a:cubicBezTo>
                      <a:pt x="3842" y="4870"/>
                      <a:pt x="5414" y="2390"/>
                      <a:pt x="7713" y="1059"/>
                    </a:cubicBezTo>
                    <a:cubicBezTo>
                      <a:pt x="6594" y="424"/>
                      <a:pt x="5263" y="1"/>
                      <a:pt x="38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31"/>
              <p:cNvSpPr/>
              <p:nvPr/>
            </p:nvSpPr>
            <p:spPr>
              <a:xfrm>
                <a:off x="5796697" y="19195"/>
                <a:ext cx="325817" cy="568118"/>
              </a:xfrm>
              <a:custGeom>
                <a:avLst/>
                <a:gdLst/>
                <a:ahLst/>
                <a:cxnLst/>
                <a:rect l="l" t="t" r="r" b="b"/>
                <a:pathLst>
                  <a:path w="7683" h="13399" extrusionOk="0">
                    <a:moveTo>
                      <a:pt x="3842" y="0"/>
                    </a:moveTo>
                    <a:cubicBezTo>
                      <a:pt x="1725" y="0"/>
                      <a:pt x="1" y="2995"/>
                      <a:pt x="1" y="6684"/>
                    </a:cubicBezTo>
                    <a:cubicBezTo>
                      <a:pt x="1" y="10374"/>
                      <a:pt x="1725" y="13399"/>
                      <a:pt x="3842" y="13399"/>
                    </a:cubicBezTo>
                    <a:cubicBezTo>
                      <a:pt x="5959" y="13399"/>
                      <a:pt x="7683" y="10374"/>
                      <a:pt x="7683" y="6684"/>
                    </a:cubicBezTo>
                    <a:cubicBezTo>
                      <a:pt x="7683" y="2995"/>
                      <a:pt x="5959" y="0"/>
                      <a:pt x="38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31"/>
              <p:cNvSpPr/>
              <p:nvPr/>
            </p:nvSpPr>
            <p:spPr>
              <a:xfrm>
                <a:off x="5318306" y="-282137"/>
                <a:ext cx="1063326" cy="1170834"/>
              </a:xfrm>
              <a:custGeom>
                <a:avLst/>
                <a:gdLst/>
                <a:ahLst/>
                <a:cxnLst/>
                <a:rect l="l" t="t" r="r" b="b"/>
                <a:pathLst>
                  <a:path w="25074" h="27614" extrusionOk="0">
                    <a:moveTo>
                      <a:pt x="11252" y="0"/>
                    </a:moveTo>
                    <a:cubicBezTo>
                      <a:pt x="6624" y="0"/>
                      <a:pt x="2511" y="2299"/>
                      <a:pt x="1" y="5867"/>
                    </a:cubicBezTo>
                    <a:cubicBezTo>
                      <a:pt x="1150" y="5898"/>
                      <a:pt x="2239" y="6200"/>
                      <a:pt x="3206" y="6654"/>
                    </a:cubicBezTo>
                    <a:cubicBezTo>
                      <a:pt x="5172" y="4416"/>
                      <a:pt x="8046" y="3024"/>
                      <a:pt x="11252" y="3024"/>
                    </a:cubicBezTo>
                    <a:cubicBezTo>
                      <a:pt x="17210" y="3024"/>
                      <a:pt x="22049" y="7864"/>
                      <a:pt x="22049" y="13791"/>
                    </a:cubicBezTo>
                    <a:cubicBezTo>
                      <a:pt x="22049" y="19750"/>
                      <a:pt x="17210" y="24589"/>
                      <a:pt x="11252" y="24589"/>
                    </a:cubicBezTo>
                    <a:cubicBezTo>
                      <a:pt x="8046" y="24589"/>
                      <a:pt x="5172" y="23167"/>
                      <a:pt x="3206" y="20959"/>
                    </a:cubicBezTo>
                    <a:cubicBezTo>
                      <a:pt x="2239" y="21443"/>
                      <a:pt x="1180" y="21716"/>
                      <a:pt x="1" y="21746"/>
                    </a:cubicBezTo>
                    <a:cubicBezTo>
                      <a:pt x="2511" y="25254"/>
                      <a:pt x="6624" y="27613"/>
                      <a:pt x="11252" y="27613"/>
                    </a:cubicBezTo>
                    <a:cubicBezTo>
                      <a:pt x="18873" y="27613"/>
                      <a:pt x="25073" y="21413"/>
                      <a:pt x="25073" y="13791"/>
                    </a:cubicBezTo>
                    <a:cubicBezTo>
                      <a:pt x="25073" y="6200"/>
                      <a:pt x="18873" y="0"/>
                      <a:pt x="11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31"/>
              <p:cNvSpPr/>
              <p:nvPr/>
            </p:nvSpPr>
            <p:spPr>
              <a:xfrm>
                <a:off x="5299053" y="147411"/>
                <a:ext cx="161657" cy="157770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3721" extrusionOk="0">
                    <a:moveTo>
                      <a:pt x="1906" y="1"/>
                    </a:moveTo>
                    <a:cubicBezTo>
                      <a:pt x="848" y="1"/>
                      <a:pt x="1" y="848"/>
                      <a:pt x="1" y="1846"/>
                    </a:cubicBezTo>
                    <a:cubicBezTo>
                      <a:pt x="1" y="2874"/>
                      <a:pt x="878" y="3721"/>
                      <a:pt x="1906" y="3721"/>
                    </a:cubicBezTo>
                    <a:cubicBezTo>
                      <a:pt x="2965" y="3721"/>
                      <a:pt x="3781" y="2874"/>
                      <a:pt x="3781" y="1846"/>
                    </a:cubicBezTo>
                    <a:cubicBezTo>
                      <a:pt x="3812" y="848"/>
                      <a:pt x="2965" y="1"/>
                      <a:pt x="19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31"/>
              <p:cNvSpPr/>
              <p:nvPr/>
            </p:nvSpPr>
            <p:spPr>
              <a:xfrm>
                <a:off x="5149018" y="224366"/>
                <a:ext cx="464320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49" h="5475" extrusionOk="0">
                    <a:moveTo>
                      <a:pt x="0" y="1"/>
                    </a:moveTo>
                    <a:cubicBezTo>
                      <a:pt x="0" y="3025"/>
                      <a:pt x="2450" y="5475"/>
                      <a:pt x="5475" y="5475"/>
                    </a:cubicBezTo>
                    <a:cubicBezTo>
                      <a:pt x="8499" y="5475"/>
                      <a:pt x="10949" y="3025"/>
                      <a:pt x="10949" y="1"/>
                    </a:cubicBezTo>
                    <a:lnTo>
                      <a:pt x="9164" y="1"/>
                    </a:lnTo>
                    <a:cubicBezTo>
                      <a:pt x="9164" y="2057"/>
                      <a:pt x="7501" y="3721"/>
                      <a:pt x="5475" y="3721"/>
                    </a:cubicBezTo>
                    <a:cubicBezTo>
                      <a:pt x="3418" y="3721"/>
                      <a:pt x="1754" y="2057"/>
                      <a:pt x="17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31"/>
              <p:cNvSpPr/>
              <p:nvPr/>
            </p:nvSpPr>
            <p:spPr>
              <a:xfrm>
                <a:off x="5717184" y="1643941"/>
                <a:ext cx="160385" cy="157770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3721" extrusionOk="0">
                    <a:moveTo>
                      <a:pt x="1906" y="0"/>
                    </a:moveTo>
                    <a:cubicBezTo>
                      <a:pt x="878" y="0"/>
                      <a:pt x="1" y="847"/>
                      <a:pt x="1" y="1875"/>
                    </a:cubicBezTo>
                    <a:cubicBezTo>
                      <a:pt x="1" y="2904"/>
                      <a:pt x="847" y="3720"/>
                      <a:pt x="1906" y="3720"/>
                    </a:cubicBezTo>
                    <a:cubicBezTo>
                      <a:pt x="2965" y="3720"/>
                      <a:pt x="3781" y="2904"/>
                      <a:pt x="3781" y="1875"/>
                    </a:cubicBezTo>
                    <a:cubicBezTo>
                      <a:pt x="3781" y="847"/>
                      <a:pt x="2934" y="0"/>
                      <a:pt x="19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31"/>
              <p:cNvSpPr/>
              <p:nvPr/>
            </p:nvSpPr>
            <p:spPr>
              <a:xfrm>
                <a:off x="5565834" y="1492618"/>
                <a:ext cx="464362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50" h="5475" extrusionOk="0">
                    <a:moveTo>
                      <a:pt x="5475" y="0"/>
                    </a:moveTo>
                    <a:cubicBezTo>
                      <a:pt x="2451" y="0"/>
                      <a:pt x="1" y="2450"/>
                      <a:pt x="1" y="5475"/>
                    </a:cubicBezTo>
                    <a:lnTo>
                      <a:pt x="1755" y="5475"/>
                    </a:lnTo>
                    <a:cubicBezTo>
                      <a:pt x="1755" y="3448"/>
                      <a:pt x="3418" y="1785"/>
                      <a:pt x="5475" y="1785"/>
                    </a:cubicBezTo>
                    <a:cubicBezTo>
                      <a:pt x="7501" y="1785"/>
                      <a:pt x="9165" y="3448"/>
                      <a:pt x="9165" y="5475"/>
                    </a:cubicBezTo>
                    <a:lnTo>
                      <a:pt x="10949" y="5475"/>
                    </a:lnTo>
                    <a:cubicBezTo>
                      <a:pt x="10949" y="2450"/>
                      <a:pt x="8499" y="0"/>
                      <a:pt x="54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31"/>
              <p:cNvSpPr/>
              <p:nvPr/>
            </p:nvSpPr>
            <p:spPr>
              <a:xfrm>
                <a:off x="5717184" y="1030973"/>
                <a:ext cx="160385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3691" extrusionOk="0">
                    <a:moveTo>
                      <a:pt x="1906" y="0"/>
                    </a:moveTo>
                    <a:cubicBezTo>
                      <a:pt x="878" y="0"/>
                      <a:pt x="1" y="817"/>
                      <a:pt x="1" y="1845"/>
                    </a:cubicBezTo>
                    <a:cubicBezTo>
                      <a:pt x="1" y="2874"/>
                      <a:pt x="878" y="3690"/>
                      <a:pt x="1906" y="3690"/>
                    </a:cubicBezTo>
                    <a:cubicBezTo>
                      <a:pt x="2934" y="3690"/>
                      <a:pt x="3781" y="2874"/>
                      <a:pt x="3781" y="1845"/>
                    </a:cubicBezTo>
                    <a:cubicBezTo>
                      <a:pt x="3781" y="817"/>
                      <a:pt x="2934" y="0"/>
                      <a:pt x="19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31"/>
              <p:cNvSpPr/>
              <p:nvPr/>
            </p:nvSpPr>
            <p:spPr>
              <a:xfrm>
                <a:off x="5565834" y="1106613"/>
                <a:ext cx="464362" cy="232182"/>
              </a:xfrm>
              <a:custGeom>
                <a:avLst/>
                <a:gdLst/>
                <a:ahLst/>
                <a:cxnLst/>
                <a:rect l="l" t="t" r="r" b="b"/>
                <a:pathLst>
                  <a:path w="10950" h="5476" extrusionOk="0">
                    <a:moveTo>
                      <a:pt x="1" y="1"/>
                    </a:moveTo>
                    <a:cubicBezTo>
                      <a:pt x="1" y="3025"/>
                      <a:pt x="2451" y="5475"/>
                      <a:pt x="5475" y="5475"/>
                    </a:cubicBezTo>
                    <a:cubicBezTo>
                      <a:pt x="8499" y="5475"/>
                      <a:pt x="10949" y="3025"/>
                      <a:pt x="10949" y="1"/>
                    </a:cubicBezTo>
                    <a:lnTo>
                      <a:pt x="9165" y="1"/>
                    </a:lnTo>
                    <a:cubicBezTo>
                      <a:pt x="9165" y="2027"/>
                      <a:pt x="7501" y="3691"/>
                      <a:pt x="5475" y="3691"/>
                    </a:cubicBezTo>
                    <a:cubicBezTo>
                      <a:pt x="3418" y="3691"/>
                      <a:pt x="1755" y="2027"/>
                      <a:pt x="17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31"/>
              <p:cNvSpPr/>
              <p:nvPr/>
            </p:nvSpPr>
            <p:spPr>
              <a:xfrm>
                <a:off x="5556886" y="2209465"/>
                <a:ext cx="327089" cy="328303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7743" extrusionOk="0">
                    <a:moveTo>
                      <a:pt x="3871" y="0"/>
                    </a:moveTo>
                    <a:cubicBezTo>
                      <a:pt x="2480" y="0"/>
                      <a:pt x="1149" y="363"/>
                      <a:pt x="0" y="1059"/>
                    </a:cubicBezTo>
                    <a:cubicBezTo>
                      <a:pt x="2329" y="2359"/>
                      <a:pt x="3871" y="4869"/>
                      <a:pt x="3871" y="7743"/>
                    </a:cubicBezTo>
                    <a:cubicBezTo>
                      <a:pt x="3871" y="4869"/>
                      <a:pt x="5414" y="2359"/>
                      <a:pt x="7712" y="1059"/>
                    </a:cubicBezTo>
                    <a:cubicBezTo>
                      <a:pt x="6593" y="393"/>
                      <a:pt x="5263" y="0"/>
                      <a:pt x="38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31"/>
              <p:cNvSpPr/>
              <p:nvPr/>
            </p:nvSpPr>
            <p:spPr>
              <a:xfrm>
                <a:off x="5556886" y="2537721"/>
                <a:ext cx="327089" cy="328346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7744" extrusionOk="0">
                    <a:moveTo>
                      <a:pt x="3871" y="1"/>
                    </a:moveTo>
                    <a:cubicBezTo>
                      <a:pt x="3871" y="2874"/>
                      <a:pt x="2329" y="5354"/>
                      <a:pt x="0" y="6685"/>
                    </a:cubicBezTo>
                    <a:cubicBezTo>
                      <a:pt x="1149" y="7320"/>
                      <a:pt x="2480" y="7743"/>
                      <a:pt x="3871" y="7743"/>
                    </a:cubicBezTo>
                    <a:cubicBezTo>
                      <a:pt x="5263" y="7743"/>
                      <a:pt x="6593" y="7380"/>
                      <a:pt x="7712" y="6685"/>
                    </a:cubicBezTo>
                    <a:cubicBezTo>
                      <a:pt x="5444" y="5324"/>
                      <a:pt x="3871" y="2844"/>
                      <a:pt x="38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31"/>
              <p:cNvSpPr/>
              <p:nvPr/>
            </p:nvSpPr>
            <p:spPr>
              <a:xfrm>
                <a:off x="5393960" y="2253052"/>
                <a:ext cx="327131" cy="568118"/>
              </a:xfrm>
              <a:custGeom>
                <a:avLst/>
                <a:gdLst/>
                <a:ahLst/>
                <a:cxnLst/>
                <a:rect l="l" t="t" r="r" b="b"/>
                <a:pathLst>
                  <a:path w="7714" h="13399" extrusionOk="0">
                    <a:moveTo>
                      <a:pt x="3842" y="0"/>
                    </a:moveTo>
                    <a:cubicBezTo>
                      <a:pt x="1725" y="0"/>
                      <a:pt x="1" y="3025"/>
                      <a:pt x="1" y="6715"/>
                    </a:cubicBezTo>
                    <a:cubicBezTo>
                      <a:pt x="1" y="10404"/>
                      <a:pt x="1725" y="13399"/>
                      <a:pt x="3842" y="13399"/>
                    </a:cubicBezTo>
                    <a:cubicBezTo>
                      <a:pt x="5989" y="13399"/>
                      <a:pt x="7713" y="10404"/>
                      <a:pt x="7713" y="6715"/>
                    </a:cubicBezTo>
                    <a:cubicBezTo>
                      <a:pt x="7713" y="3025"/>
                      <a:pt x="5989" y="0"/>
                      <a:pt x="38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31"/>
              <p:cNvSpPr/>
              <p:nvPr/>
            </p:nvSpPr>
            <p:spPr>
              <a:xfrm>
                <a:off x="5136169" y="1952991"/>
                <a:ext cx="1062053" cy="1169562"/>
              </a:xfrm>
              <a:custGeom>
                <a:avLst/>
                <a:gdLst/>
                <a:ahLst/>
                <a:cxnLst/>
                <a:rect l="l" t="t" r="r" b="b"/>
                <a:pathLst>
                  <a:path w="25044" h="27584" extrusionOk="0">
                    <a:moveTo>
                      <a:pt x="13792" y="0"/>
                    </a:moveTo>
                    <a:cubicBezTo>
                      <a:pt x="6201" y="0"/>
                      <a:pt x="1" y="6200"/>
                      <a:pt x="1" y="13792"/>
                    </a:cubicBezTo>
                    <a:cubicBezTo>
                      <a:pt x="1" y="21383"/>
                      <a:pt x="6201" y="27583"/>
                      <a:pt x="13792" y="27583"/>
                    </a:cubicBezTo>
                    <a:cubicBezTo>
                      <a:pt x="18450" y="27583"/>
                      <a:pt x="22563" y="25254"/>
                      <a:pt x="25043" y="21716"/>
                    </a:cubicBezTo>
                    <a:cubicBezTo>
                      <a:pt x="23924" y="21685"/>
                      <a:pt x="22835" y="21383"/>
                      <a:pt x="21837" y="20929"/>
                    </a:cubicBezTo>
                    <a:cubicBezTo>
                      <a:pt x="19871" y="23167"/>
                      <a:pt x="16998" y="24559"/>
                      <a:pt x="13792" y="24559"/>
                    </a:cubicBezTo>
                    <a:cubicBezTo>
                      <a:pt x="7864" y="24559"/>
                      <a:pt x="3025" y="19720"/>
                      <a:pt x="3025" y="13792"/>
                    </a:cubicBezTo>
                    <a:cubicBezTo>
                      <a:pt x="3025" y="7864"/>
                      <a:pt x="7864" y="3025"/>
                      <a:pt x="13792" y="3025"/>
                    </a:cubicBezTo>
                    <a:cubicBezTo>
                      <a:pt x="16998" y="3025"/>
                      <a:pt x="19871" y="4416"/>
                      <a:pt x="21837" y="6654"/>
                    </a:cubicBezTo>
                    <a:cubicBezTo>
                      <a:pt x="22835" y="6140"/>
                      <a:pt x="23864" y="5898"/>
                      <a:pt x="25043" y="5837"/>
                    </a:cubicBezTo>
                    <a:cubicBezTo>
                      <a:pt x="22563" y="2329"/>
                      <a:pt x="18450" y="0"/>
                      <a:pt x="137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31"/>
              <p:cNvSpPr/>
              <p:nvPr/>
            </p:nvSpPr>
            <p:spPr>
              <a:xfrm>
                <a:off x="6055802" y="2536449"/>
                <a:ext cx="161615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3691" extrusionOk="0">
                    <a:moveTo>
                      <a:pt x="1936" y="0"/>
                    </a:moveTo>
                    <a:cubicBezTo>
                      <a:pt x="907" y="0"/>
                      <a:pt x="30" y="817"/>
                      <a:pt x="30" y="1845"/>
                    </a:cubicBezTo>
                    <a:cubicBezTo>
                      <a:pt x="0" y="2874"/>
                      <a:pt x="877" y="3690"/>
                      <a:pt x="1936" y="3690"/>
                    </a:cubicBezTo>
                    <a:cubicBezTo>
                      <a:pt x="2994" y="3690"/>
                      <a:pt x="3811" y="2874"/>
                      <a:pt x="3811" y="1845"/>
                    </a:cubicBezTo>
                    <a:cubicBezTo>
                      <a:pt x="3811" y="817"/>
                      <a:pt x="2964" y="0"/>
                      <a:pt x="19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31"/>
              <p:cNvSpPr/>
              <p:nvPr/>
            </p:nvSpPr>
            <p:spPr>
              <a:xfrm>
                <a:off x="5903180" y="2383854"/>
                <a:ext cx="465592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475" extrusionOk="0">
                    <a:moveTo>
                      <a:pt x="5505" y="0"/>
                    </a:moveTo>
                    <a:cubicBezTo>
                      <a:pt x="2480" y="0"/>
                      <a:pt x="0" y="2450"/>
                      <a:pt x="0" y="5475"/>
                    </a:cubicBezTo>
                    <a:lnTo>
                      <a:pt x="1784" y="5475"/>
                    </a:lnTo>
                    <a:cubicBezTo>
                      <a:pt x="1784" y="3448"/>
                      <a:pt x="3448" y="1785"/>
                      <a:pt x="5505" y="1785"/>
                    </a:cubicBezTo>
                    <a:cubicBezTo>
                      <a:pt x="7531" y="1785"/>
                      <a:pt x="9194" y="3448"/>
                      <a:pt x="9194" y="5475"/>
                    </a:cubicBezTo>
                    <a:lnTo>
                      <a:pt x="10979" y="5475"/>
                    </a:lnTo>
                    <a:cubicBezTo>
                      <a:pt x="10979" y="2450"/>
                      <a:pt x="8529" y="0"/>
                      <a:pt x="55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31"/>
              <p:cNvSpPr/>
              <p:nvPr/>
            </p:nvSpPr>
            <p:spPr>
              <a:xfrm>
                <a:off x="5717184" y="3879070"/>
                <a:ext cx="160385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3691" extrusionOk="0">
                    <a:moveTo>
                      <a:pt x="1906" y="0"/>
                    </a:moveTo>
                    <a:cubicBezTo>
                      <a:pt x="878" y="0"/>
                      <a:pt x="1" y="847"/>
                      <a:pt x="1" y="1845"/>
                    </a:cubicBezTo>
                    <a:cubicBezTo>
                      <a:pt x="1" y="2874"/>
                      <a:pt x="847" y="3690"/>
                      <a:pt x="1906" y="3690"/>
                    </a:cubicBezTo>
                    <a:cubicBezTo>
                      <a:pt x="2965" y="3690"/>
                      <a:pt x="3781" y="2874"/>
                      <a:pt x="3781" y="1845"/>
                    </a:cubicBezTo>
                    <a:cubicBezTo>
                      <a:pt x="3781" y="847"/>
                      <a:pt x="2934" y="0"/>
                      <a:pt x="19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31"/>
              <p:cNvSpPr/>
              <p:nvPr/>
            </p:nvSpPr>
            <p:spPr>
              <a:xfrm>
                <a:off x="5565834" y="3726474"/>
                <a:ext cx="464362" cy="233412"/>
              </a:xfrm>
              <a:custGeom>
                <a:avLst/>
                <a:gdLst/>
                <a:ahLst/>
                <a:cxnLst/>
                <a:rect l="l" t="t" r="r" b="b"/>
                <a:pathLst>
                  <a:path w="10950" h="5505" extrusionOk="0">
                    <a:moveTo>
                      <a:pt x="5475" y="0"/>
                    </a:moveTo>
                    <a:cubicBezTo>
                      <a:pt x="2451" y="0"/>
                      <a:pt x="1" y="2480"/>
                      <a:pt x="1" y="5505"/>
                    </a:cubicBezTo>
                    <a:lnTo>
                      <a:pt x="1755" y="5505"/>
                    </a:lnTo>
                    <a:cubicBezTo>
                      <a:pt x="1755" y="3448"/>
                      <a:pt x="3418" y="1785"/>
                      <a:pt x="5475" y="1785"/>
                    </a:cubicBezTo>
                    <a:cubicBezTo>
                      <a:pt x="7501" y="1785"/>
                      <a:pt x="9165" y="3448"/>
                      <a:pt x="9165" y="5505"/>
                    </a:cubicBezTo>
                    <a:lnTo>
                      <a:pt x="10949" y="5505"/>
                    </a:lnTo>
                    <a:cubicBezTo>
                      <a:pt x="10949" y="2480"/>
                      <a:pt x="8499" y="0"/>
                      <a:pt x="54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31"/>
              <p:cNvSpPr/>
              <p:nvPr/>
            </p:nvSpPr>
            <p:spPr>
              <a:xfrm>
                <a:off x="5717184" y="3264829"/>
                <a:ext cx="160385" cy="157770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3721" extrusionOk="0">
                    <a:moveTo>
                      <a:pt x="1906" y="0"/>
                    </a:moveTo>
                    <a:cubicBezTo>
                      <a:pt x="878" y="0"/>
                      <a:pt x="1" y="817"/>
                      <a:pt x="1" y="1875"/>
                    </a:cubicBezTo>
                    <a:cubicBezTo>
                      <a:pt x="1" y="2873"/>
                      <a:pt x="878" y="3720"/>
                      <a:pt x="1906" y="3720"/>
                    </a:cubicBezTo>
                    <a:cubicBezTo>
                      <a:pt x="2934" y="3720"/>
                      <a:pt x="3781" y="2873"/>
                      <a:pt x="3781" y="1875"/>
                    </a:cubicBezTo>
                    <a:cubicBezTo>
                      <a:pt x="3781" y="847"/>
                      <a:pt x="2934" y="0"/>
                      <a:pt x="19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31"/>
              <p:cNvSpPr/>
              <p:nvPr/>
            </p:nvSpPr>
            <p:spPr>
              <a:xfrm>
                <a:off x="5565834" y="3340470"/>
                <a:ext cx="464362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50" h="5475" extrusionOk="0">
                    <a:moveTo>
                      <a:pt x="1" y="1"/>
                    </a:moveTo>
                    <a:cubicBezTo>
                      <a:pt x="1" y="3025"/>
                      <a:pt x="2451" y="5475"/>
                      <a:pt x="5475" y="5475"/>
                    </a:cubicBezTo>
                    <a:cubicBezTo>
                      <a:pt x="8499" y="5475"/>
                      <a:pt x="10949" y="3025"/>
                      <a:pt x="10949" y="1"/>
                    </a:cubicBezTo>
                    <a:lnTo>
                      <a:pt x="9165" y="1"/>
                    </a:lnTo>
                    <a:cubicBezTo>
                      <a:pt x="9165" y="2057"/>
                      <a:pt x="7501" y="3721"/>
                      <a:pt x="5475" y="3721"/>
                    </a:cubicBezTo>
                    <a:cubicBezTo>
                      <a:pt x="3418" y="3721"/>
                      <a:pt x="1755" y="2057"/>
                      <a:pt x="17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31"/>
              <p:cNvSpPr/>
              <p:nvPr/>
            </p:nvSpPr>
            <p:spPr>
              <a:xfrm>
                <a:off x="5632540" y="4770306"/>
                <a:ext cx="327089" cy="328303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7743" extrusionOk="0">
                    <a:moveTo>
                      <a:pt x="3842" y="0"/>
                    </a:moveTo>
                    <a:cubicBezTo>
                      <a:pt x="3842" y="2874"/>
                      <a:pt x="2299" y="5384"/>
                      <a:pt x="0" y="6684"/>
                    </a:cubicBezTo>
                    <a:cubicBezTo>
                      <a:pt x="1120" y="7350"/>
                      <a:pt x="2450" y="7743"/>
                      <a:pt x="3842" y="7743"/>
                    </a:cubicBezTo>
                    <a:cubicBezTo>
                      <a:pt x="5263" y="7743"/>
                      <a:pt x="6594" y="7380"/>
                      <a:pt x="7713" y="6684"/>
                    </a:cubicBezTo>
                    <a:cubicBezTo>
                      <a:pt x="5414" y="5384"/>
                      <a:pt x="3842" y="2874"/>
                      <a:pt x="38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31"/>
              <p:cNvSpPr/>
              <p:nvPr/>
            </p:nvSpPr>
            <p:spPr>
              <a:xfrm>
                <a:off x="5632540" y="4442007"/>
                <a:ext cx="327089" cy="328346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7744" extrusionOk="0">
                    <a:moveTo>
                      <a:pt x="3842" y="1"/>
                    </a:moveTo>
                    <a:cubicBezTo>
                      <a:pt x="2450" y="1"/>
                      <a:pt x="1120" y="364"/>
                      <a:pt x="0" y="1059"/>
                    </a:cubicBezTo>
                    <a:cubicBezTo>
                      <a:pt x="2269" y="2420"/>
                      <a:pt x="3842" y="4900"/>
                      <a:pt x="3842" y="7743"/>
                    </a:cubicBezTo>
                    <a:cubicBezTo>
                      <a:pt x="3842" y="4870"/>
                      <a:pt x="5414" y="2390"/>
                      <a:pt x="7713" y="1059"/>
                    </a:cubicBezTo>
                    <a:cubicBezTo>
                      <a:pt x="6594" y="424"/>
                      <a:pt x="5263" y="1"/>
                      <a:pt x="38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31"/>
              <p:cNvSpPr/>
              <p:nvPr/>
            </p:nvSpPr>
            <p:spPr>
              <a:xfrm>
                <a:off x="5796697" y="4486908"/>
                <a:ext cx="325817" cy="566846"/>
              </a:xfrm>
              <a:custGeom>
                <a:avLst/>
                <a:gdLst/>
                <a:ahLst/>
                <a:cxnLst/>
                <a:rect l="l" t="t" r="r" b="b"/>
                <a:pathLst>
                  <a:path w="7683" h="13369" extrusionOk="0">
                    <a:moveTo>
                      <a:pt x="3842" y="0"/>
                    </a:moveTo>
                    <a:cubicBezTo>
                      <a:pt x="1725" y="0"/>
                      <a:pt x="1" y="2994"/>
                      <a:pt x="1" y="6684"/>
                    </a:cubicBezTo>
                    <a:cubicBezTo>
                      <a:pt x="1" y="10374"/>
                      <a:pt x="1725" y="13368"/>
                      <a:pt x="3842" y="13368"/>
                    </a:cubicBezTo>
                    <a:cubicBezTo>
                      <a:pt x="5959" y="13368"/>
                      <a:pt x="7683" y="10374"/>
                      <a:pt x="7683" y="6684"/>
                    </a:cubicBezTo>
                    <a:cubicBezTo>
                      <a:pt x="7683" y="2994"/>
                      <a:pt x="5959" y="0"/>
                      <a:pt x="38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31"/>
              <p:cNvSpPr/>
              <p:nvPr/>
            </p:nvSpPr>
            <p:spPr>
              <a:xfrm>
                <a:off x="5318306" y="4185533"/>
                <a:ext cx="1063326" cy="1169562"/>
              </a:xfrm>
              <a:custGeom>
                <a:avLst/>
                <a:gdLst/>
                <a:ahLst/>
                <a:cxnLst/>
                <a:rect l="l" t="t" r="r" b="b"/>
                <a:pathLst>
                  <a:path w="25074" h="27584" extrusionOk="0">
                    <a:moveTo>
                      <a:pt x="11252" y="1"/>
                    </a:moveTo>
                    <a:cubicBezTo>
                      <a:pt x="6624" y="1"/>
                      <a:pt x="2511" y="2330"/>
                      <a:pt x="1" y="5868"/>
                    </a:cubicBezTo>
                    <a:cubicBezTo>
                      <a:pt x="1150" y="5898"/>
                      <a:pt x="2239" y="6201"/>
                      <a:pt x="3206" y="6655"/>
                    </a:cubicBezTo>
                    <a:cubicBezTo>
                      <a:pt x="5172" y="4416"/>
                      <a:pt x="8046" y="3025"/>
                      <a:pt x="11252" y="3025"/>
                    </a:cubicBezTo>
                    <a:cubicBezTo>
                      <a:pt x="17210" y="3025"/>
                      <a:pt x="22049" y="7864"/>
                      <a:pt x="22049" y="13792"/>
                    </a:cubicBezTo>
                    <a:cubicBezTo>
                      <a:pt x="22049" y="19720"/>
                      <a:pt x="17210" y="24559"/>
                      <a:pt x="11252" y="24559"/>
                    </a:cubicBezTo>
                    <a:cubicBezTo>
                      <a:pt x="8046" y="24559"/>
                      <a:pt x="5172" y="23168"/>
                      <a:pt x="3206" y="20930"/>
                    </a:cubicBezTo>
                    <a:cubicBezTo>
                      <a:pt x="2239" y="21444"/>
                      <a:pt x="1180" y="21686"/>
                      <a:pt x="1" y="21747"/>
                    </a:cubicBezTo>
                    <a:cubicBezTo>
                      <a:pt x="2511" y="25255"/>
                      <a:pt x="6624" y="27584"/>
                      <a:pt x="11252" y="27584"/>
                    </a:cubicBezTo>
                    <a:cubicBezTo>
                      <a:pt x="18873" y="27584"/>
                      <a:pt x="25073" y="21384"/>
                      <a:pt x="25073" y="13792"/>
                    </a:cubicBezTo>
                    <a:cubicBezTo>
                      <a:pt x="25073" y="6201"/>
                      <a:pt x="18873" y="1"/>
                      <a:pt x="112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31"/>
              <p:cNvSpPr/>
              <p:nvPr/>
            </p:nvSpPr>
            <p:spPr>
              <a:xfrm>
                <a:off x="5299053" y="4615124"/>
                <a:ext cx="161657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3691" extrusionOk="0">
                    <a:moveTo>
                      <a:pt x="1906" y="1"/>
                    </a:moveTo>
                    <a:cubicBezTo>
                      <a:pt x="848" y="1"/>
                      <a:pt x="1" y="817"/>
                      <a:pt x="1" y="1846"/>
                    </a:cubicBezTo>
                    <a:cubicBezTo>
                      <a:pt x="1" y="2874"/>
                      <a:pt x="878" y="3691"/>
                      <a:pt x="1906" y="3691"/>
                    </a:cubicBezTo>
                    <a:cubicBezTo>
                      <a:pt x="2965" y="3691"/>
                      <a:pt x="3781" y="2874"/>
                      <a:pt x="3781" y="1846"/>
                    </a:cubicBezTo>
                    <a:cubicBezTo>
                      <a:pt x="3812" y="817"/>
                      <a:pt x="2965" y="1"/>
                      <a:pt x="19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1"/>
              <p:cNvSpPr/>
              <p:nvPr/>
            </p:nvSpPr>
            <p:spPr>
              <a:xfrm>
                <a:off x="5149018" y="4692079"/>
                <a:ext cx="464320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49" h="5475" extrusionOk="0">
                    <a:moveTo>
                      <a:pt x="0" y="0"/>
                    </a:moveTo>
                    <a:cubicBezTo>
                      <a:pt x="0" y="3025"/>
                      <a:pt x="2450" y="5475"/>
                      <a:pt x="5475" y="5475"/>
                    </a:cubicBezTo>
                    <a:cubicBezTo>
                      <a:pt x="8499" y="5475"/>
                      <a:pt x="10949" y="3025"/>
                      <a:pt x="10949" y="0"/>
                    </a:cubicBezTo>
                    <a:lnTo>
                      <a:pt x="9164" y="0"/>
                    </a:lnTo>
                    <a:cubicBezTo>
                      <a:pt x="9164" y="2027"/>
                      <a:pt x="7501" y="3690"/>
                      <a:pt x="5475" y="3690"/>
                    </a:cubicBezTo>
                    <a:cubicBezTo>
                      <a:pt x="3418" y="3690"/>
                      <a:pt x="1754" y="2027"/>
                      <a:pt x="1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67" name="Google Shape;1967;p31"/>
            <p:cNvGrpSpPr/>
            <p:nvPr/>
          </p:nvGrpSpPr>
          <p:grpSpPr>
            <a:xfrm>
              <a:off x="6141762" y="-46182"/>
              <a:ext cx="1171083" cy="5238451"/>
              <a:chOff x="6180181" y="-75695"/>
              <a:chExt cx="1171083" cy="5238451"/>
            </a:xfrm>
          </p:grpSpPr>
          <p:sp>
            <p:nvSpPr>
              <p:cNvPr id="1968" name="Google Shape;1968;p31"/>
              <p:cNvSpPr/>
              <p:nvPr/>
            </p:nvSpPr>
            <p:spPr>
              <a:xfrm>
                <a:off x="6435428" y="1257937"/>
                <a:ext cx="329676" cy="327031"/>
              </a:xfrm>
              <a:custGeom>
                <a:avLst/>
                <a:gdLst/>
                <a:ahLst/>
                <a:cxnLst/>
                <a:rect l="l" t="t" r="r" b="b"/>
                <a:pathLst>
                  <a:path w="7774" h="7713" extrusionOk="0">
                    <a:moveTo>
                      <a:pt x="1059" y="1"/>
                    </a:moveTo>
                    <a:cubicBezTo>
                      <a:pt x="424" y="1150"/>
                      <a:pt x="1" y="2481"/>
                      <a:pt x="1" y="3872"/>
                    </a:cubicBezTo>
                    <a:cubicBezTo>
                      <a:pt x="1" y="5263"/>
                      <a:pt x="394" y="6594"/>
                      <a:pt x="1059" y="7713"/>
                    </a:cubicBezTo>
                    <a:cubicBezTo>
                      <a:pt x="2420" y="5414"/>
                      <a:pt x="4930" y="3872"/>
                      <a:pt x="7773" y="3872"/>
                    </a:cubicBezTo>
                    <a:cubicBezTo>
                      <a:pt x="4900" y="3872"/>
                      <a:pt x="2390" y="2329"/>
                      <a:pt x="10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1"/>
              <p:cNvSpPr/>
              <p:nvPr/>
            </p:nvSpPr>
            <p:spPr>
              <a:xfrm>
                <a:off x="6765055" y="1257937"/>
                <a:ext cx="328361" cy="327031"/>
              </a:xfrm>
              <a:custGeom>
                <a:avLst/>
                <a:gdLst/>
                <a:ahLst/>
                <a:cxnLst/>
                <a:rect l="l" t="t" r="r" b="b"/>
                <a:pathLst>
                  <a:path w="7743" h="7713" extrusionOk="0">
                    <a:moveTo>
                      <a:pt x="6684" y="1"/>
                    </a:moveTo>
                    <a:cubicBezTo>
                      <a:pt x="5354" y="2269"/>
                      <a:pt x="2843" y="3872"/>
                      <a:pt x="0" y="3872"/>
                    </a:cubicBezTo>
                    <a:cubicBezTo>
                      <a:pt x="2874" y="3872"/>
                      <a:pt x="5354" y="5414"/>
                      <a:pt x="6684" y="7713"/>
                    </a:cubicBezTo>
                    <a:cubicBezTo>
                      <a:pt x="7320" y="6594"/>
                      <a:pt x="7743" y="5263"/>
                      <a:pt x="7743" y="3872"/>
                    </a:cubicBezTo>
                    <a:cubicBezTo>
                      <a:pt x="7743" y="2481"/>
                      <a:pt x="7350" y="1150"/>
                      <a:pt x="66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1"/>
              <p:cNvSpPr/>
              <p:nvPr/>
            </p:nvSpPr>
            <p:spPr>
              <a:xfrm>
                <a:off x="6480336" y="1422065"/>
                <a:ext cx="568218" cy="327074"/>
              </a:xfrm>
              <a:custGeom>
                <a:avLst/>
                <a:gdLst/>
                <a:ahLst/>
                <a:cxnLst/>
                <a:rect l="l" t="t" r="r" b="b"/>
                <a:pathLst>
                  <a:path w="13399" h="7714" extrusionOk="0">
                    <a:moveTo>
                      <a:pt x="6714" y="1"/>
                    </a:moveTo>
                    <a:cubicBezTo>
                      <a:pt x="2994" y="1"/>
                      <a:pt x="0" y="1725"/>
                      <a:pt x="0" y="3842"/>
                    </a:cubicBezTo>
                    <a:cubicBezTo>
                      <a:pt x="0" y="5989"/>
                      <a:pt x="2994" y="7713"/>
                      <a:pt x="6714" y="7713"/>
                    </a:cubicBezTo>
                    <a:cubicBezTo>
                      <a:pt x="10404" y="7713"/>
                      <a:pt x="13398" y="5989"/>
                      <a:pt x="13398" y="3842"/>
                    </a:cubicBezTo>
                    <a:cubicBezTo>
                      <a:pt x="13398" y="1725"/>
                      <a:pt x="10404" y="1"/>
                      <a:pt x="67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1"/>
              <p:cNvSpPr/>
              <p:nvPr/>
            </p:nvSpPr>
            <p:spPr>
              <a:xfrm>
                <a:off x="6180181" y="943757"/>
                <a:ext cx="1171083" cy="1063138"/>
              </a:xfrm>
              <a:custGeom>
                <a:avLst/>
                <a:gdLst/>
                <a:ahLst/>
                <a:cxnLst/>
                <a:rect l="l" t="t" r="r" b="b"/>
                <a:pathLst>
                  <a:path w="27615" h="25074" extrusionOk="0">
                    <a:moveTo>
                      <a:pt x="5868" y="1"/>
                    </a:moveTo>
                    <a:cubicBezTo>
                      <a:pt x="2360" y="2511"/>
                      <a:pt x="1" y="6624"/>
                      <a:pt x="1" y="11282"/>
                    </a:cubicBezTo>
                    <a:cubicBezTo>
                      <a:pt x="1" y="18873"/>
                      <a:pt x="6201" y="25073"/>
                      <a:pt x="13823" y="25073"/>
                    </a:cubicBezTo>
                    <a:cubicBezTo>
                      <a:pt x="21414" y="25073"/>
                      <a:pt x="27614" y="18873"/>
                      <a:pt x="27614" y="11282"/>
                    </a:cubicBezTo>
                    <a:cubicBezTo>
                      <a:pt x="27584" y="6624"/>
                      <a:pt x="25285" y="2511"/>
                      <a:pt x="21747" y="1"/>
                    </a:cubicBezTo>
                    <a:cubicBezTo>
                      <a:pt x="21716" y="1150"/>
                      <a:pt x="21414" y="2239"/>
                      <a:pt x="20960" y="3237"/>
                    </a:cubicBezTo>
                    <a:cubicBezTo>
                      <a:pt x="23198" y="5203"/>
                      <a:pt x="24590" y="8076"/>
                      <a:pt x="24590" y="11282"/>
                    </a:cubicBezTo>
                    <a:cubicBezTo>
                      <a:pt x="24590" y="17210"/>
                      <a:pt x="19751" y="22049"/>
                      <a:pt x="13823" y="22049"/>
                    </a:cubicBezTo>
                    <a:cubicBezTo>
                      <a:pt x="7864" y="22049"/>
                      <a:pt x="3025" y="17210"/>
                      <a:pt x="3025" y="11282"/>
                    </a:cubicBezTo>
                    <a:cubicBezTo>
                      <a:pt x="3025" y="8076"/>
                      <a:pt x="4447" y="5203"/>
                      <a:pt x="6685" y="3237"/>
                    </a:cubicBezTo>
                    <a:cubicBezTo>
                      <a:pt x="6171" y="2239"/>
                      <a:pt x="5929" y="1180"/>
                      <a:pt x="58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1"/>
              <p:cNvSpPr/>
              <p:nvPr/>
            </p:nvSpPr>
            <p:spPr>
              <a:xfrm>
                <a:off x="6684228" y="851454"/>
                <a:ext cx="161657" cy="156456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3690" extrusionOk="0">
                    <a:moveTo>
                      <a:pt x="1906" y="0"/>
                    </a:moveTo>
                    <a:cubicBezTo>
                      <a:pt x="848" y="0"/>
                      <a:pt x="1" y="817"/>
                      <a:pt x="1" y="1845"/>
                    </a:cubicBezTo>
                    <a:cubicBezTo>
                      <a:pt x="1" y="2873"/>
                      <a:pt x="878" y="3690"/>
                      <a:pt x="1906" y="3690"/>
                    </a:cubicBezTo>
                    <a:cubicBezTo>
                      <a:pt x="2904" y="3690"/>
                      <a:pt x="3782" y="2873"/>
                      <a:pt x="3782" y="1845"/>
                    </a:cubicBezTo>
                    <a:cubicBezTo>
                      <a:pt x="3812" y="817"/>
                      <a:pt x="2965" y="0"/>
                      <a:pt x="19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1"/>
              <p:cNvSpPr/>
              <p:nvPr/>
            </p:nvSpPr>
            <p:spPr>
              <a:xfrm>
                <a:off x="6532921" y="928366"/>
                <a:ext cx="465592" cy="232182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476" extrusionOk="0">
                    <a:moveTo>
                      <a:pt x="0" y="1"/>
                    </a:moveTo>
                    <a:cubicBezTo>
                      <a:pt x="0" y="3025"/>
                      <a:pt x="2480" y="5475"/>
                      <a:pt x="5505" y="5475"/>
                    </a:cubicBezTo>
                    <a:cubicBezTo>
                      <a:pt x="8529" y="5475"/>
                      <a:pt x="10979" y="3025"/>
                      <a:pt x="10979" y="1"/>
                    </a:cubicBezTo>
                    <a:lnTo>
                      <a:pt x="9194" y="1"/>
                    </a:lnTo>
                    <a:cubicBezTo>
                      <a:pt x="9194" y="2027"/>
                      <a:pt x="7531" y="3691"/>
                      <a:pt x="5505" y="3691"/>
                    </a:cubicBezTo>
                    <a:cubicBezTo>
                      <a:pt x="3448" y="3691"/>
                      <a:pt x="1785" y="2027"/>
                      <a:pt x="17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1"/>
              <p:cNvSpPr/>
              <p:nvPr/>
            </p:nvSpPr>
            <p:spPr>
              <a:xfrm>
                <a:off x="6695805" y="538546"/>
                <a:ext cx="160343" cy="157770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721" extrusionOk="0">
                    <a:moveTo>
                      <a:pt x="1875" y="0"/>
                    </a:moveTo>
                    <a:cubicBezTo>
                      <a:pt x="847" y="0"/>
                      <a:pt x="0" y="847"/>
                      <a:pt x="0" y="1845"/>
                    </a:cubicBezTo>
                    <a:cubicBezTo>
                      <a:pt x="0" y="2874"/>
                      <a:pt x="817" y="3721"/>
                      <a:pt x="1875" y="3721"/>
                    </a:cubicBezTo>
                    <a:cubicBezTo>
                      <a:pt x="2934" y="3721"/>
                      <a:pt x="3781" y="2874"/>
                      <a:pt x="3781" y="1845"/>
                    </a:cubicBezTo>
                    <a:cubicBezTo>
                      <a:pt x="3781" y="847"/>
                      <a:pt x="2904" y="0"/>
                      <a:pt x="18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1"/>
              <p:cNvSpPr/>
              <p:nvPr/>
            </p:nvSpPr>
            <p:spPr>
              <a:xfrm>
                <a:off x="6543183" y="385950"/>
                <a:ext cx="465592" cy="233412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505" extrusionOk="0">
                    <a:moveTo>
                      <a:pt x="5474" y="0"/>
                    </a:moveTo>
                    <a:cubicBezTo>
                      <a:pt x="2450" y="0"/>
                      <a:pt x="0" y="2480"/>
                      <a:pt x="0" y="5505"/>
                    </a:cubicBezTo>
                    <a:lnTo>
                      <a:pt x="1784" y="5505"/>
                    </a:lnTo>
                    <a:cubicBezTo>
                      <a:pt x="1784" y="3448"/>
                      <a:pt x="3448" y="1785"/>
                      <a:pt x="5474" y="1785"/>
                    </a:cubicBezTo>
                    <a:cubicBezTo>
                      <a:pt x="7531" y="1785"/>
                      <a:pt x="9194" y="3448"/>
                      <a:pt x="9194" y="5505"/>
                    </a:cubicBezTo>
                    <a:lnTo>
                      <a:pt x="10979" y="5505"/>
                    </a:lnTo>
                    <a:cubicBezTo>
                      <a:pt x="10979" y="2480"/>
                      <a:pt x="8499" y="0"/>
                      <a:pt x="54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1"/>
              <p:cNvSpPr/>
              <p:nvPr/>
            </p:nvSpPr>
            <p:spPr>
              <a:xfrm>
                <a:off x="6695805" y="-75695"/>
                <a:ext cx="160343" cy="157770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721" extrusionOk="0">
                    <a:moveTo>
                      <a:pt x="1875" y="0"/>
                    </a:moveTo>
                    <a:cubicBezTo>
                      <a:pt x="847" y="0"/>
                      <a:pt x="0" y="847"/>
                      <a:pt x="0" y="1876"/>
                    </a:cubicBezTo>
                    <a:cubicBezTo>
                      <a:pt x="0" y="2874"/>
                      <a:pt x="847" y="3720"/>
                      <a:pt x="1875" y="3720"/>
                    </a:cubicBezTo>
                    <a:cubicBezTo>
                      <a:pt x="2904" y="3720"/>
                      <a:pt x="3781" y="2874"/>
                      <a:pt x="3781" y="1876"/>
                    </a:cubicBezTo>
                    <a:cubicBezTo>
                      <a:pt x="3781" y="847"/>
                      <a:pt x="2904" y="0"/>
                      <a:pt x="18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1"/>
              <p:cNvSpPr/>
              <p:nvPr/>
            </p:nvSpPr>
            <p:spPr>
              <a:xfrm>
                <a:off x="6543183" y="-54"/>
                <a:ext cx="465592" cy="232182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476" extrusionOk="0">
                    <a:moveTo>
                      <a:pt x="0" y="1"/>
                    </a:moveTo>
                    <a:cubicBezTo>
                      <a:pt x="0" y="3025"/>
                      <a:pt x="2450" y="5475"/>
                      <a:pt x="5474" y="5475"/>
                    </a:cubicBezTo>
                    <a:cubicBezTo>
                      <a:pt x="8499" y="5475"/>
                      <a:pt x="10979" y="3025"/>
                      <a:pt x="10979" y="1"/>
                    </a:cubicBezTo>
                    <a:lnTo>
                      <a:pt x="9194" y="1"/>
                    </a:lnTo>
                    <a:cubicBezTo>
                      <a:pt x="9194" y="2057"/>
                      <a:pt x="7531" y="3721"/>
                      <a:pt x="5474" y="3721"/>
                    </a:cubicBezTo>
                    <a:cubicBezTo>
                      <a:pt x="3448" y="3721"/>
                      <a:pt x="1784" y="2057"/>
                      <a:pt x="17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1"/>
              <p:cNvSpPr/>
              <p:nvPr/>
            </p:nvSpPr>
            <p:spPr>
              <a:xfrm>
                <a:off x="6684228" y="2773674"/>
                <a:ext cx="160385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3691" extrusionOk="0">
                    <a:moveTo>
                      <a:pt x="1906" y="1"/>
                    </a:moveTo>
                    <a:cubicBezTo>
                      <a:pt x="878" y="1"/>
                      <a:pt x="1" y="817"/>
                      <a:pt x="1" y="1846"/>
                    </a:cubicBezTo>
                    <a:cubicBezTo>
                      <a:pt x="1" y="2874"/>
                      <a:pt x="848" y="3690"/>
                      <a:pt x="1906" y="3690"/>
                    </a:cubicBezTo>
                    <a:cubicBezTo>
                      <a:pt x="2965" y="3690"/>
                      <a:pt x="3782" y="2874"/>
                      <a:pt x="3782" y="1846"/>
                    </a:cubicBezTo>
                    <a:cubicBezTo>
                      <a:pt x="3782" y="817"/>
                      <a:pt x="2904" y="1"/>
                      <a:pt x="19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1"/>
              <p:cNvSpPr/>
              <p:nvPr/>
            </p:nvSpPr>
            <p:spPr>
              <a:xfrm>
                <a:off x="6531606" y="2621079"/>
                <a:ext cx="465634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80" h="5475" extrusionOk="0">
                    <a:moveTo>
                      <a:pt x="5505" y="1"/>
                    </a:moveTo>
                    <a:cubicBezTo>
                      <a:pt x="2481" y="1"/>
                      <a:pt x="1" y="2450"/>
                      <a:pt x="1" y="5475"/>
                    </a:cubicBezTo>
                    <a:lnTo>
                      <a:pt x="1785" y="5475"/>
                    </a:lnTo>
                    <a:cubicBezTo>
                      <a:pt x="1785" y="3448"/>
                      <a:pt x="3449" y="1785"/>
                      <a:pt x="5505" y="1785"/>
                    </a:cubicBezTo>
                    <a:cubicBezTo>
                      <a:pt x="7532" y="1785"/>
                      <a:pt x="9195" y="3448"/>
                      <a:pt x="9195" y="5475"/>
                    </a:cubicBezTo>
                    <a:lnTo>
                      <a:pt x="10980" y="5475"/>
                    </a:lnTo>
                    <a:cubicBezTo>
                      <a:pt x="10980" y="2450"/>
                      <a:pt x="8530" y="1"/>
                      <a:pt x="55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1"/>
              <p:cNvSpPr/>
              <p:nvPr/>
            </p:nvSpPr>
            <p:spPr>
              <a:xfrm>
                <a:off x="6684228" y="2159434"/>
                <a:ext cx="160385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3691" extrusionOk="0">
                    <a:moveTo>
                      <a:pt x="1906" y="1"/>
                    </a:moveTo>
                    <a:cubicBezTo>
                      <a:pt x="878" y="1"/>
                      <a:pt x="1" y="787"/>
                      <a:pt x="1" y="1845"/>
                    </a:cubicBezTo>
                    <a:cubicBezTo>
                      <a:pt x="1" y="2874"/>
                      <a:pt x="878" y="3690"/>
                      <a:pt x="1906" y="3690"/>
                    </a:cubicBezTo>
                    <a:cubicBezTo>
                      <a:pt x="2904" y="3690"/>
                      <a:pt x="3782" y="2874"/>
                      <a:pt x="3782" y="1845"/>
                    </a:cubicBezTo>
                    <a:cubicBezTo>
                      <a:pt x="3782" y="817"/>
                      <a:pt x="2904" y="1"/>
                      <a:pt x="19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1"/>
              <p:cNvSpPr/>
              <p:nvPr/>
            </p:nvSpPr>
            <p:spPr>
              <a:xfrm>
                <a:off x="6531606" y="2235074"/>
                <a:ext cx="465634" cy="232182"/>
              </a:xfrm>
              <a:custGeom>
                <a:avLst/>
                <a:gdLst/>
                <a:ahLst/>
                <a:cxnLst/>
                <a:rect l="l" t="t" r="r" b="b"/>
                <a:pathLst>
                  <a:path w="10980" h="5476" extrusionOk="0">
                    <a:moveTo>
                      <a:pt x="1" y="1"/>
                    </a:moveTo>
                    <a:cubicBezTo>
                      <a:pt x="1" y="3025"/>
                      <a:pt x="2481" y="5475"/>
                      <a:pt x="5505" y="5475"/>
                    </a:cubicBezTo>
                    <a:cubicBezTo>
                      <a:pt x="8530" y="5475"/>
                      <a:pt x="10980" y="3025"/>
                      <a:pt x="10980" y="1"/>
                    </a:cubicBezTo>
                    <a:lnTo>
                      <a:pt x="9195" y="1"/>
                    </a:lnTo>
                    <a:cubicBezTo>
                      <a:pt x="9195" y="2027"/>
                      <a:pt x="7532" y="3691"/>
                      <a:pt x="5505" y="3691"/>
                    </a:cubicBezTo>
                    <a:cubicBezTo>
                      <a:pt x="3449" y="3691"/>
                      <a:pt x="1785" y="2027"/>
                      <a:pt x="17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1"/>
              <p:cNvSpPr/>
              <p:nvPr/>
            </p:nvSpPr>
            <p:spPr>
              <a:xfrm>
                <a:off x="6435428" y="3491793"/>
                <a:ext cx="329676" cy="327031"/>
              </a:xfrm>
              <a:custGeom>
                <a:avLst/>
                <a:gdLst/>
                <a:ahLst/>
                <a:cxnLst/>
                <a:rect l="l" t="t" r="r" b="b"/>
                <a:pathLst>
                  <a:path w="7774" h="7713" extrusionOk="0">
                    <a:moveTo>
                      <a:pt x="1059" y="1"/>
                    </a:moveTo>
                    <a:cubicBezTo>
                      <a:pt x="424" y="1120"/>
                      <a:pt x="1" y="2450"/>
                      <a:pt x="1" y="3842"/>
                    </a:cubicBezTo>
                    <a:cubicBezTo>
                      <a:pt x="1" y="5233"/>
                      <a:pt x="394" y="6564"/>
                      <a:pt x="1059" y="7713"/>
                    </a:cubicBezTo>
                    <a:cubicBezTo>
                      <a:pt x="2420" y="5445"/>
                      <a:pt x="4930" y="3842"/>
                      <a:pt x="7773" y="3842"/>
                    </a:cubicBezTo>
                    <a:cubicBezTo>
                      <a:pt x="4900" y="3842"/>
                      <a:pt x="2390" y="2299"/>
                      <a:pt x="10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1"/>
              <p:cNvSpPr/>
              <p:nvPr/>
            </p:nvSpPr>
            <p:spPr>
              <a:xfrm>
                <a:off x="6765055" y="3491793"/>
                <a:ext cx="328361" cy="327031"/>
              </a:xfrm>
              <a:custGeom>
                <a:avLst/>
                <a:gdLst/>
                <a:ahLst/>
                <a:cxnLst/>
                <a:rect l="l" t="t" r="r" b="b"/>
                <a:pathLst>
                  <a:path w="7743" h="7713" extrusionOk="0">
                    <a:moveTo>
                      <a:pt x="6684" y="1"/>
                    </a:moveTo>
                    <a:cubicBezTo>
                      <a:pt x="5354" y="2299"/>
                      <a:pt x="2843" y="3842"/>
                      <a:pt x="0" y="3842"/>
                    </a:cubicBezTo>
                    <a:cubicBezTo>
                      <a:pt x="2874" y="3842"/>
                      <a:pt x="5354" y="5384"/>
                      <a:pt x="6684" y="7713"/>
                    </a:cubicBezTo>
                    <a:cubicBezTo>
                      <a:pt x="7320" y="6564"/>
                      <a:pt x="7743" y="5233"/>
                      <a:pt x="7743" y="3842"/>
                    </a:cubicBezTo>
                    <a:cubicBezTo>
                      <a:pt x="7743" y="2450"/>
                      <a:pt x="7350" y="1120"/>
                      <a:pt x="66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1"/>
              <p:cNvSpPr/>
              <p:nvPr/>
            </p:nvSpPr>
            <p:spPr>
              <a:xfrm>
                <a:off x="6480336" y="3655921"/>
                <a:ext cx="568218" cy="327074"/>
              </a:xfrm>
              <a:custGeom>
                <a:avLst/>
                <a:gdLst/>
                <a:ahLst/>
                <a:cxnLst/>
                <a:rect l="l" t="t" r="r" b="b"/>
                <a:pathLst>
                  <a:path w="13399" h="7714" extrusionOk="0">
                    <a:moveTo>
                      <a:pt x="6714" y="1"/>
                    </a:moveTo>
                    <a:cubicBezTo>
                      <a:pt x="2994" y="1"/>
                      <a:pt x="0" y="1725"/>
                      <a:pt x="0" y="3872"/>
                    </a:cubicBezTo>
                    <a:cubicBezTo>
                      <a:pt x="0" y="5989"/>
                      <a:pt x="2994" y="7713"/>
                      <a:pt x="6714" y="7713"/>
                    </a:cubicBezTo>
                    <a:cubicBezTo>
                      <a:pt x="10404" y="7713"/>
                      <a:pt x="13398" y="5989"/>
                      <a:pt x="13398" y="3872"/>
                    </a:cubicBezTo>
                    <a:cubicBezTo>
                      <a:pt x="13398" y="1725"/>
                      <a:pt x="10404" y="1"/>
                      <a:pt x="67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1"/>
              <p:cNvSpPr/>
              <p:nvPr/>
            </p:nvSpPr>
            <p:spPr>
              <a:xfrm>
                <a:off x="6180181" y="3177613"/>
                <a:ext cx="1171083" cy="1061866"/>
              </a:xfrm>
              <a:custGeom>
                <a:avLst/>
                <a:gdLst/>
                <a:ahLst/>
                <a:cxnLst/>
                <a:rect l="l" t="t" r="r" b="b"/>
                <a:pathLst>
                  <a:path w="27615" h="25044" extrusionOk="0">
                    <a:moveTo>
                      <a:pt x="5868" y="1"/>
                    </a:moveTo>
                    <a:cubicBezTo>
                      <a:pt x="2360" y="2481"/>
                      <a:pt x="1" y="6594"/>
                      <a:pt x="1" y="11252"/>
                    </a:cubicBezTo>
                    <a:cubicBezTo>
                      <a:pt x="1" y="18843"/>
                      <a:pt x="6201" y="25043"/>
                      <a:pt x="13823" y="25043"/>
                    </a:cubicBezTo>
                    <a:cubicBezTo>
                      <a:pt x="21414" y="25043"/>
                      <a:pt x="27614" y="18843"/>
                      <a:pt x="27614" y="11252"/>
                    </a:cubicBezTo>
                    <a:cubicBezTo>
                      <a:pt x="27584" y="6594"/>
                      <a:pt x="25285" y="2511"/>
                      <a:pt x="21747" y="1"/>
                    </a:cubicBezTo>
                    <a:cubicBezTo>
                      <a:pt x="21716" y="1120"/>
                      <a:pt x="21414" y="2208"/>
                      <a:pt x="20960" y="3207"/>
                    </a:cubicBezTo>
                    <a:cubicBezTo>
                      <a:pt x="23198" y="5172"/>
                      <a:pt x="24590" y="8046"/>
                      <a:pt x="24590" y="11252"/>
                    </a:cubicBezTo>
                    <a:cubicBezTo>
                      <a:pt x="24590" y="17179"/>
                      <a:pt x="19751" y="22019"/>
                      <a:pt x="13823" y="22019"/>
                    </a:cubicBezTo>
                    <a:cubicBezTo>
                      <a:pt x="7864" y="22019"/>
                      <a:pt x="3025" y="17179"/>
                      <a:pt x="3025" y="11252"/>
                    </a:cubicBezTo>
                    <a:cubicBezTo>
                      <a:pt x="3025" y="8046"/>
                      <a:pt x="4447" y="5172"/>
                      <a:pt x="6685" y="3207"/>
                    </a:cubicBezTo>
                    <a:cubicBezTo>
                      <a:pt x="6171" y="2208"/>
                      <a:pt x="5929" y="1150"/>
                      <a:pt x="58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1"/>
              <p:cNvSpPr/>
              <p:nvPr/>
            </p:nvSpPr>
            <p:spPr>
              <a:xfrm>
                <a:off x="6684228" y="3085310"/>
                <a:ext cx="160385" cy="157770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3721" extrusionOk="0">
                    <a:moveTo>
                      <a:pt x="1906" y="0"/>
                    </a:moveTo>
                    <a:cubicBezTo>
                      <a:pt x="848" y="0"/>
                      <a:pt x="1" y="847"/>
                      <a:pt x="1" y="1875"/>
                    </a:cubicBezTo>
                    <a:cubicBezTo>
                      <a:pt x="1" y="2873"/>
                      <a:pt x="878" y="3720"/>
                      <a:pt x="1906" y="3720"/>
                    </a:cubicBezTo>
                    <a:cubicBezTo>
                      <a:pt x="2904" y="3720"/>
                      <a:pt x="3782" y="2873"/>
                      <a:pt x="3782" y="1875"/>
                    </a:cubicBezTo>
                    <a:cubicBezTo>
                      <a:pt x="3782" y="847"/>
                      <a:pt x="2965" y="0"/>
                      <a:pt x="19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31"/>
              <p:cNvSpPr/>
              <p:nvPr/>
            </p:nvSpPr>
            <p:spPr>
              <a:xfrm>
                <a:off x="6532921" y="3162222"/>
                <a:ext cx="465592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475" extrusionOk="0">
                    <a:moveTo>
                      <a:pt x="0" y="1"/>
                    </a:moveTo>
                    <a:cubicBezTo>
                      <a:pt x="0" y="3025"/>
                      <a:pt x="2480" y="5475"/>
                      <a:pt x="5505" y="5475"/>
                    </a:cubicBezTo>
                    <a:cubicBezTo>
                      <a:pt x="8529" y="5475"/>
                      <a:pt x="10979" y="3025"/>
                      <a:pt x="10979" y="1"/>
                    </a:cubicBezTo>
                    <a:lnTo>
                      <a:pt x="9194" y="1"/>
                    </a:lnTo>
                    <a:cubicBezTo>
                      <a:pt x="9194" y="2057"/>
                      <a:pt x="7531" y="3721"/>
                      <a:pt x="5505" y="3721"/>
                    </a:cubicBezTo>
                    <a:cubicBezTo>
                      <a:pt x="3448" y="3721"/>
                      <a:pt x="1785" y="2057"/>
                      <a:pt x="17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31"/>
              <p:cNvSpPr/>
              <p:nvPr/>
            </p:nvSpPr>
            <p:spPr>
              <a:xfrm>
                <a:off x="6695805" y="5006258"/>
                <a:ext cx="160343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691" extrusionOk="0">
                    <a:moveTo>
                      <a:pt x="1875" y="0"/>
                    </a:moveTo>
                    <a:cubicBezTo>
                      <a:pt x="847" y="0"/>
                      <a:pt x="0" y="817"/>
                      <a:pt x="0" y="1845"/>
                    </a:cubicBezTo>
                    <a:cubicBezTo>
                      <a:pt x="0" y="2873"/>
                      <a:pt x="817" y="3690"/>
                      <a:pt x="1875" y="3690"/>
                    </a:cubicBezTo>
                    <a:cubicBezTo>
                      <a:pt x="2934" y="3690"/>
                      <a:pt x="3781" y="2873"/>
                      <a:pt x="3781" y="1845"/>
                    </a:cubicBezTo>
                    <a:cubicBezTo>
                      <a:pt x="3781" y="817"/>
                      <a:pt x="2904" y="0"/>
                      <a:pt x="18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31"/>
              <p:cNvSpPr/>
              <p:nvPr/>
            </p:nvSpPr>
            <p:spPr>
              <a:xfrm>
                <a:off x="6543183" y="4854935"/>
                <a:ext cx="465592" cy="233412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505" extrusionOk="0">
                    <a:moveTo>
                      <a:pt x="5474" y="0"/>
                    </a:moveTo>
                    <a:cubicBezTo>
                      <a:pt x="2450" y="0"/>
                      <a:pt x="0" y="2480"/>
                      <a:pt x="0" y="5505"/>
                    </a:cubicBezTo>
                    <a:lnTo>
                      <a:pt x="1784" y="5505"/>
                    </a:lnTo>
                    <a:cubicBezTo>
                      <a:pt x="1784" y="3418"/>
                      <a:pt x="3448" y="1785"/>
                      <a:pt x="5474" y="1785"/>
                    </a:cubicBezTo>
                    <a:cubicBezTo>
                      <a:pt x="7531" y="1785"/>
                      <a:pt x="9194" y="3448"/>
                      <a:pt x="9194" y="5505"/>
                    </a:cubicBezTo>
                    <a:lnTo>
                      <a:pt x="10979" y="5505"/>
                    </a:lnTo>
                    <a:cubicBezTo>
                      <a:pt x="10979" y="2480"/>
                      <a:pt x="8499" y="0"/>
                      <a:pt x="54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31"/>
              <p:cNvSpPr/>
              <p:nvPr/>
            </p:nvSpPr>
            <p:spPr>
              <a:xfrm>
                <a:off x="6695805" y="4392018"/>
                <a:ext cx="160343" cy="156456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690" extrusionOk="0">
                    <a:moveTo>
                      <a:pt x="1875" y="0"/>
                    </a:moveTo>
                    <a:cubicBezTo>
                      <a:pt x="847" y="0"/>
                      <a:pt x="0" y="847"/>
                      <a:pt x="0" y="1845"/>
                    </a:cubicBezTo>
                    <a:cubicBezTo>
                      <a:pt x="0" y="2873"/>
                      <a:pt x="847" y="3690"/>
                      <a:pt x="1875" y="3690"/>
                    </a:cubicBezTo>
                    <a:cubicBezTo>
                      <a:pt x="2904" y="3690"/>
                      <a:pt x="3781" y="2873"/>
                      <a:pt x="3781" y="1845"/>
                    </a:cubicBezTo>
                    <a:cubicBezTo>
                      <a:pt x="3781" y="847"/>
                      <a:pt x="2904" y="0"/>
                      <a:pt x="18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31"/>
              <p:cNvSpPr/>
              <p:nvPr/>
            </p:nvSpPr>
            <p:spPr>
              <a:xfrm>
                <a:off x="6543183" y="4468930"/>
                <a:ext cx="465592" cy="232182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476" extrusionOk="0">
                    <a:moveTo>
                      <a:pt x="0" y="1"/>
                    </a:moveTo>
                    <a:cubicBezTo>
                      <a:pt x="0" y="3025"/>
                      <a:pt x="2450" y="5475"/>
                      <a:pt x="5474" y="5475"/>
                    </a:cubicBezTo>
                    <a:cubicBezTo>
                      <a:pt x="8499" y="5475"/>
                      <a:pt x="10979" y="3025"/>
                      <a:pt x="10979" y="1"/>
                    </a:cubicBezTo>
                    <a:lnTo>
                      <a:pt x="9194" y="1"/>
                    </a:lnTo>
                    <a:cubicBezTo>
                      <a:pt x="9194" y="2057"/>
                      <a:pt x="7531" y="3721"/>
                      <a:pt x="5474" y="3721"/>
                    </a:cubicBezTo>
                    <a:cubicBezTo>
                      <a:pt x="3448" y="3721"/>
                      <a:pt x="1784" y="2057"/>
                      <a:pt x="17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92" name="Google Shape;1992;p31"/>
          <p:cNvSpPr/>
          <p:nvPr/>
        </p:nvSpPr>
        <p:spPr>
          <a:xfrm>
            <a:off x="0" y="-75"/>
            <a:ext cx="6097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4" name="Google Shape;1994;p32"/>
          <p:cNvGrpSpPr/>
          <p:nvPr/>
        </p:nvGrpSpPr>
        <p:grpSpPr>
          <a:xfrm>
            <a:off x="-209534" y="-282137"/>
            <a:ext cx="4347963" cy="5707775"/>
            <a:chOff x="-209534" y="-282137"/>
            <a:chExt cx="4347963" cy="5707775"/>
          </a:xfrm>
        </p:grpSpPr>
        <p:grpSp>
          <p:nvGrpSpPr>
            <p:cNvPr id="1995" name="Google Shape;1995;p32"/>
            <p:cNvGrpSpPr/>
            <p:nvPr/>
          </p:nvGrpSpPr>
          <p:grpSpPr>
            <a:xfrm>
              <a:off x="-209534" y="-48769"/>
              <a:ext cx="1154358" cy="5239723"/>
              <a:chOff x="166222" y="-78281"/>
              <a:chExt cx="1154358" cy="5239723"/>
            </a:xfrm>
          </p:grpSpPr>
          <p:sp>
            <p:nvSpPr>
              <p:cNvPr id="1996" name="Google Shape;1996;p32"/>
              <p:cNvSpPr/>
              <p:nvPr/>
            </p:nvSpPr>
            <p:spPr>
              <a:xfrm>
                <a:off x="1162781" y="1347697"/>
                <a:ext cx="157798" cy="160484"/>
              </a:xfrm>
              <a:custGeom>
                <a:avLst/>
                <a:gdLst/>
                <a:ahLst/>
                <a:cxnLst/>
                <a:rect l="l" t="t" r="r" b="b"/>
                <a:pathLst>
                  <a:path w="3721" h="3785" extrusionOk="0">
                    <a:moveTo>
                      <a:pt x="1845" y="1"/>
                    </a:moveTo>
                    <a:cubicBezTo>
                      <a:pt x="847" y="1"/>
                      <a:pt x="0" y="878"/>
                      <a:pt x="0" y="1906"/>
                    </a:cubicBezTo>
                    <a:cubicBezTo>
                      <a:pt x="0" y="2934"/>
                      <a:pt x="847" y="3781"/>
                      <a:pt x="1845" y="3781"/>
                    </a:cubicBezTo>
                    <a:cubicBezTo>
                      <a:pt x="1879" y="3783"/>
                      <a:pt x="1912" y="3784"/>
                      <a:pt x="1946" y="3784"/>
                    </a:cubicBezTo>
                    <a:cubicBezTo>
                      <a:pt x="2928" y="3784"/>
                      <a:pt x="3720" y="2930"/>
                      <a:pt x="3720" y="1906"/>
                    </a:cubicBezTo>
                    <a:cubicBezTo>
                      <a:pt x="3720" y="848"/>
                      <a:pt x="2874" y="1"/>
                      <a:pt x="18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32"/>
              <p:cNvSpPr/>
              <p:nvPr/>
            </p:nvSpPr>
            <p:spPr>
              <a:xfrm>
                <a:off x="1162781" y="3582825"/>
                <a:ext cx="157798" cy="160399"/>
              </a:xfrm>
              <a:custGeom>
                <a:avLst/>
                <a:gdLst/>
                <a:ahLst/>
                <a:cxnLst/>
                <a:rect l="l" t="t" r="r" b="b"/>
                <a:pathLst>
                  <a:path w="3721" h="3783" extrusionOk="0">
                    <a:moveTo>
                      <a:pt x="1845" y="1"/>
                    </a:moveTo>
                    <a:cubicBezTo>
                      <a:pt x="847" y="1"/>
                      <a:pt x="0" y="878"/>
                      <a:pt x="0" y="1876"/>
                    </a:cubicBezTo>
                    <a:cubicBezTo>
                      <a:pt x="0" y="2904"/>
                      <a:pt x="847" y="3781"/>
                      <a:pt x="1845" y="3781"/>
                    </a:cubicBezTo>
                    <a:cubicBezTo>
                      <a:pt x="1863" y="3782"/>
                      <a:pt x="1880" y="3782"/>
                      <a:pt x="1897" y="3782"/>
                    </a:cubicBezTo>
                    <a:cubicBezTo>
                      <a:pt x="2902" y="3782"/>
                      <a:pt x="3720" y="2917"/>
                      <a:pt x="3720" y="1876"/>
                    </a:cubicBezTo>
                    <a:cubicBezTo>
                      <a:pt x="3720" y="817"/>
                      <a:pt x="2874" y="1"/>
                      <a:pt x="18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32"/>
              <p:cNvSpPr/>
              <p:nvPr/>
            </p:nvSpPr>
            <p:spPr>
              <a:xfrm>
                <a:off x="586897" y="1100211"/>
                <a:ext cx="327089" cy="328346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7744" extrusionOk="0">
                    <a:moveTo>
                      <a:pt x="3872" y="1"/>
                    </a:moveTo>
                    <a:cubicBezTo>
                      <a:pt x="2481" y="1"/>
                      <a:pt x="1150" y="363"/>
                      <a:pt x="1" y="1059"/>
                    </a:cubicBezTo>
                    <a:cubicBezTo>
                      <a:pt x="2269" y="2420"/>
                      <a:pt x="3872" y="4900"/>
                      <a:pt x="3872" y="7743"/>
                    </a:cubicBezTo>
                    <a:cubicBezTo>
                      <a:pt x="3872" y="4870"/>
                      <a:pt x="5414" y="2360"/>
                      <a:pt x="7713" y="1059"/>
                    </a:cubicBezTo>
                    <a:cubicBezTo>
                      <a:pt x="6594" y="394"/>
                      <a:pt x="5263" y="1"/>
                      <a:pt x="38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32"/>
              <p:cNvSpPr/>
              <p:nvPr/>
            </p:nvSpPr>
            <p:spPr>
              <a:xfrm>
                <a:off x="586897" y="1428510"/>
                <a:ext cx="327089" cy="328303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7743" extrusionOk="0">
                    <a:moveTo>
                      <a:pt x="3872" y="0"/>
                    </a:moveTo>
                    <a:cubicBezTo>
                      <a:pt x="3872" y="2873"/>
                      <a:pt x="2329" y="5353"/>
                      <a:pt x="1" y="6684"/>
                    </a:cubicBezTo>
                    <a:cubicBezTo>
                      <a:pt x="1150" y="7319"/>
                      <a:pt x="2481" y="7743"/>
                      <a:pt x="3872" y="7743"/>
                    </a:cubicBezTo>
                    <a:cubicBezTo>
                      <a:pt x="5263" y="7743"/>
                      <a:pt x="6594" y="7380"/>
                      <a:pt x="7713" y="6684"/>
                    </a:cubicBezTo>
                    <a:cubicBezTo>
                      <a:pt x="5414" y="5353"/>
                      <a:pt x="3872" y="2873"/>
                      <a:pt x="38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32"/>
              <p:cNvSpPr/>
              <p:nvPr/>
            </p:nvSpPr>
            <p:spPr>
              <a:xfrm>
                <a:off x="422741" y="1143798"/>
                <a:ext cx="327089" cy="568160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3400" extrusionOk="0">
                    <a:moveTo>
                      <a:pt x="3841" y="1"/>
                    </a:moveTo>
                    <a:cubicBezTo>
                      <a:pt x="1724" y="1"/>
                      <a:pt x="0" y="3025"/>
                      <a:pt x="0" y="6715"/>
                    </a:cubicBezTo>
                    <a:cubicBezTo>
                      <a:pt x="0" y="10405"/>
                      <a:pt x="1724" y="13399"/>
                      <a:pt x="3841" y="13399"/>
                    </a:cubicBezTo>
                    <a:cubicBezTo>
                      <a:pt x="5958" y="13399"/>
                      <a:pt x="7713" y="10405"/>
                      <a:pt x="7713" y="6715"/>
                    </a:cubicBezTo>
                    <a:cubicBezTo>
                      <a:pt x="7713" y="3025"/>
                      <a:pt x="5958" y="1"/>
                      <a:pt x="38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32"/>
              <p:cNvSpPr/>
              <p:nvPr/>
            </p:nvSpPr>
            <p:spPr>
              <a:xfrm>
                <a:off x="166222" y="845009"/>
                <a:ext cx="1062011" cy="1169562"/>
              </a:xfrm>
              <a:custGeom>
                <a:avLst/>
                <a:gdLst/>
                <a:ahLst/>
                <a:cxnLst/>
                <a:rect l="l" t="t" r="r" b="b"/>
                <a:pathLst>
                  <a:path w="25043" h="27584" extrusionOk="0">
                    <a:moveTo>
                      <a:pt x="13792" y="1"/>
                    </a:moveTo>
                    <a:cubicBezTo>
                      <a:pt x="6201" y="1"/>
                      <a:pt x="0" y="6201"/>
                      <a:pt x="0" y="13792"/>
                    </a:cubicBezTo>
                    <a:cubicBezTo>
                      <a:pt x="0" y="21384"/>
                      <a:pt x="6201" y="27584"/>
                      <a:pt x="13792" y="27584"/>
                    </a:cubicBezTo>
                    <a:cubicBezTo>
                      <a:pt x="18389" y="27554"/>
                      <a:pt x="22533" y="25255"/>
                      <a:pt x="25043" y="21747"/>
                    </a:cubicBezTo>
                    <a:cubicBezTo>
                      <a:pt x="23924" y="21686"/>
                      <a:pt x="22835" y="21384"/>
                      <a:pt x="21837" y="20930"/>
                    </a:cubicBezTo>
                    <a:cubicBezTo>
                      <a:pt x="19871" y="23168"/>
                      <a:pt x="16998" y="24559"/>
                      <a:pt x="13792" y="24559"/>
                    </a:cubicBezTo>
                    <a:cubicBezTo>
                      <a:pt x="7864" y="24559"/>
                      <a:pt x="3025" y="19720"/>
                      <a:pt x="3025" y="13792"/>
                    </a:cubicBezTo>
                    <a:cubicBezTo>
                      <a:pt x="3025" y="7864"/>
                      <a:pt x="7864" y="3025"/>
                      <a:pt x="13792" y="3025"/>
                    </a:cubicBezTo>
                    <a:cubicBezTo>
                      <a:pt x="16998" y="3025"/>
                      <a:pt x="19871" y="4417"/>
                      <a:pt x="21837" y="6655"/>
                    </a:cubicBezTo>
                    <a:cubicBezTo>
                      <a:pt x="22835" y="6171"/>
                      <a:pt x="23894" y="5899"/>
                      <a:pt x="25043" y="5868"/>
                    </a:cubicBezTo>
                    <a:cubicBezTo>
                      <a:pt x="22563" y="2330"/>
                      <a:pt x="18450" y="1"/>
                      <a:pt x="13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32"/>
              <p:cNvSpPr/>
              <p:nvPr/>
            </p:nvSpPr>
            <p:spPr>
              <a:xfrm>
                <a:off x="1010159" y="1197687"/>
                <a:ext cx="233453" cy="464238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0949" extrusionOk="0">
                    <a:moveTo>
                      <a:pt x="5505" y="0"/>
                    </a:moveTo>
                    <a:cubicBezTo>
                      <a:pt x="2480" y="0"/>
                      <a:pt x="0" y="2450"/>
                      <a:pt x="0" y="5474"/>
                    </a:cubicBezTo>
                    <a:cubicBezTo>
                      <a:pt x="0" y="8499"/>
                      <a:pt x="2480" y="10949"/>
                      <a:pt x="5505" y="10949"/>
                    </a:cubicBezTo>
                    <a:lnTo>
                      <a:pt x="5505" y="9194"/>
                    </a:lnTo>
                    <a:cubicBezTo>
                      <a:pt x="3448" y="9194"/>
                      <a:pt x="1785" y="7531"/>
                      <a:pt x="1785" y="5474"/>
                    </a:cubicBezTo>
                    <a:cubicBezTo>
                      <a:pt x="1785" y="3448"/>
                      <a:pt x="3448" y="1785"/>
                      <a:pt x="5505" y="1785"/>
                    </a:cubicBezTo>
                    <a:lnTo>
                      <a:pt x="55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32"/>
              <p:cNvSpPr/>
              <p:nvPr/>
            </p:nvSpPr>
            <p:spPr>
              <a:xfrm>
                <a:off x="657462" y="2145315"/>
                <a:ext cx="162930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842" h="3691" extrusionOk="0">
                    <a:moveTo>
                      <a:pt x="1905" y="1"/>
                    </a:moveTo>
                    <a:cubicBezTo>
                      <a:pt x="847" y="1"/>
                      <a:pt x="0" y="817"/>
                      <a:pt x="0" y="1846"/>
                    </a:cubicBezTo>
                    <a:cubicBezTo>
                      <a:pt x="0" y="2874"/>
                      <a:pt x="877" y="3691"/>
                      <a:pt x="1905" y="3691"/>
                    </a:cubicBezTo>
                    <a:cubicBezTo>
                      <a:pt x="2934" y="3691"/>
                      <a:pt x="3781" y="2874"/>
                      <a:pt x="3781" y="1846"/>
                    </a:cubicBezTo>
                    <a:cubicBezTo>
                      <a:pt x="3841" y="817"/>
                      <a:pt x="2964" y="1"/>
                      <a:pt x="19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32"/>
              <p:cNvSpPr/>
              <p:nvPr/>
            </p:nvSpPr>
            <p:spPr>
              <a:xfrm>
                <a:off x="506112" y="2220998"/>
                <a:ext cx="464320" cy="233412"/>
              </a:xfrm>
              <a:custGeom>
                <a:avLst/>
                <a:gdLst/>
                <a:ahLst/>
                <a:cxnLst/>
                <a:rect l="l" t="t" r="r" b="b"/>
                <a:pathLst>
                  <a:path w="10949" h="5505" extrusionOk="0">
                    <a:moveTo>
                      <a:pt x="0" y="0"/>
                    </a:moveTo>
                    <a:cubicBezTo>
                      <a:pt x="0" y="3055"/>
                      <a:pt x="2450" y="5505"/>
                      <a:pt x="5474" y="5505"/>
                    </a:cubicBezTo>
                    <a:cubicBezTo>
                      <a:pt x="8499" y="5505"/>
                      <a:pt x="10949" y="3055"/>
                      <a:pt x="10949" y="0"/>
                    </a:cubicBezTo>
                    <a:lnTo>
                      <a:pt x="9164" y="0"/>
                    </a:lnTo>
                    <a:cubicBezTo>
                      <a:pt x="9164" y="2057"/>
                      <a:pt x="7501" y="3720"/>
                      <a:pt x="5474" y="3720"/>
                    </a:cubicBezTo>
                    <a:cubicBezTo>
                      <a:pt x="3418" y="3720"/>
                      <a:pt x="1754" y="2057"/>
                      <a:pt x="1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32"/>
              <p:cNvSpPr/>
              <p:nvPr/>
            </p:nvSpPr>
            <p:spPr>
              <a:xfrm>
                <a:off x="660007" y="2758283"/>
                <a:ext cx="160385" cy="157770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3721" extrusionOk="0">
                    <a:moveTo>
                      <a:pt x="1876" y="1"/>
                    </a:moveTo>
                    <a:cubicBezTo>
                      <a:pt x="847" y="1"/>
                      <a:pt x="1" y="848"/>
                      <a:pt x="1" y="1876"/>
                    </a:cubicBezTo>
                    <a:cubicBezTo>
                      <a:pt x="1" y="2874"/>
                      <a:pt x="847" y="3721"/>
                      <a:pt x="1876" y="3721"/>
                    </a:cubicBezTo>
                    <a:cubicBezTo>
                      <a:pt x="2904" y="3721"/>
                      <a:pt x="3781" y="2874"/>
                      <a:pt x="3781" y="1876"/>
                    </a:cubicBezTo>
                    <a:cubicBezTo>
                      <a:pt x="3781" y="848"/>
                      <a:pt x="2904" y="1"/>
                      <a:pt x="18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32"/>
              <p:cNvSpPr/>
              <p:nvPr/>
            </p:nvSpPr>
            <p:spPr>
              <a:xfrm>
                <a:off x="506112" y="2606960"/>
                <a:ext cx="464320" cy="232182"/>
              </a:xfrm>
              <a:custGeom>
                <a:avLst/>
                <a:gdLst/>
                <a:ahLst/>
                <a:cxnLst/>
                <a:rect l="l" t="t" r="r" b="b"/>
                <a:pathLst>
                  <a:path w="10949" h="5476" extrusionOk="0">
                    <a:moveTo>
                      <a:pt x="5474" y="1"/>
                    </a:moveTo>
                    <a:cubicBezTo>
                      <a:pt x="2450" y="1"/>
                      <a:pt x="0" y="2451"/>
                      <a:pt x="0" y="5475"/>
                    </a:cubicBezTo>
                    <a:lnTo>
                      <a:pt x="1754" y="5475"/>
                    </a:lnTo>
                    <a:cubicBezTo>
                      <a:pt x="1754" y="3418"/>
                      <a:pt x="3418" y="1755"/>
                      <a:pt x="5474" y="1755"/>
                    </a:cubicBezTo>
                    <a:cubicBezTo>
                      <a:pt x="7501" y="1755"/>
                      <a:pt x="9164" y="3418"/>
                      <a:pt x="9164" y="5475"/>
                    </a:cubicBezTo>
                    <a:lnTo>
                      <a:pt x="10949" y="5475"/>
                    </a:lnTo>
                    <a:cubicBezTo>
                      <a:pt x="10949" y="2451"/>
                      <a:pt x="8499" y="1"/>
                      <a:pt x="5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32"/>
              <p:cNvSpPr/>
              <p:nvPr/>
            </p:nvSpPr>
            <p:spPr>
              <a:xfrm>
                <a:off x="674128" y="-78281"/>
                <a:ext cx="160343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691" extrusionOk="0">
                    <a:moveTo>
                      <a:pt x="1875" y="1"/>
                    </a:moveTo>
                    <a:cubicBezTo>
                      <a:pt x="817" y="1"/>
                      <a:pt x="0" y="817"/>
                      <a:pt x="0" y="1846"/>
                    </a:cubicBezTo>
                    <a:cubicBezTo>
                      <a:pt x="0" y="2874"/>
                      <a:pt x="877" y="3691"/>
                      <a:pt x="1875" y="3691"/>
                    </a:cubicBezTo>
                    <a:cubicBezTo>
                      <a:pt x="2904" y="3691"/>
                      <a:pt x="3781" y="2874"/>
                      <a:pt x="3781" y="1846"/>
                    </a:cubicBezTo>
                    <a:cubicBezTo>
                      <a:pt x="3781" y="817"/>
                      <a:pt x="2934" y="1"/>
                      <a:pt x="1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32"/>
              <p:cNvSpPr/>
              <p:nvPr/>
            </p:nvSpPr>
            <p:spPr>
              <a:xfrm>
                <a:off x="521506" y="-1326"/>
                <a:ext cx="465592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475" extrusionOk="0">
                    <a:moveTo>
                      <a:pt x="0" y="1"/>
                    </a:moveTo>
                    <a:cubicBezTo>
                      <a:pt x="0" y="3025"/>
                      <a:pt x="2450" y="5475"/>
                      <a:pt x="5474" y="5475"/>
                    </a:cubicBezTo>
                    <a:cubicBezTo>
                      <a:pt x="8499" y="5475"/>
                      <a:pt x="10979" y="3025"/>
                      <a:pt x="10979" y="1"/>
                    </a:cubicBezTo>
                    <a:lnTo>
                      <a:pt x="9194" y="1"/>
                    </a:lnTo>
                    <a:cubicBezTo>
                      <a:pt x="9194" y="2027"/>
                      <a:pt x="7531" y="3690"/>
                      <a:pt x="5474" y="3690"/>
                    </a:cubicBezTo>
                    <a:cubicBezTo>
                      <a:pt x="3448" y="3690"/>
                      <a:pt x="1785" y="2027"/>
                      <a:pt x="17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32"/>
              <p:cNvSpPr/>
              <p:nvPr/>
            </p:nvSpPr>
            <p:spPr>
              <a:xfrm>
                <a:off x="675400" y="535960"/>
                <a:ext cx="160385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3691" extrusionOk="0">
                    <a:moveTo>
                      <a:pt x="1906" y="1"/>
                    </a:moveTo>
                    <a:cubicBezTo>
                      <a:pt x="878" y="1"/>
                      <a:pt x="0" y="818"/>
                      <a:pt x="0" y="1846"/>
                    </a:cubicBezTo>
                    <a:cubicBezTo>
                      <a:pt x="0" y="2874"/>
                      <a:pt x="878" y="3691"/>
                      <a:pt x="1906" y="3691"/>
                    </a:cubicBezTo>
                    <a:cubicBezTo>
                      <a:pt x="2904" y="3691"/>
                      <a:pt x="3781" y="2904"/>
                      <a:pt x="3781" y="1846"/>
                    </a:cubicBezTo>
                    <a:cubicBezTo>
                      <a:pt x="3781" y="818"/>
                      <a:pt x="2904" y="1"/>
                      <a:pt x="19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32"/>
              <p:cNvSpPr/>
              <p:nvPr/>
            </p:nvSpPr>
            <p:spPr>
              <a:xfrm>
                <a:off x="521506" y="384678"/>
                <a:ext cx="465592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475" extrusionOk="0">
                    <a:moveTo>
                      <a:pt x="5474" y="0"/>
                    </a:moveTo>
                    <a:cubicBezTo>
                      <a:pt x="2450" y="0"/>
                      <a:pt x="0" y="2450"/>
                      <a:pt x="0" y="5474"/>
                    </a:cubicBezTo>
                    <a:lnTo>
                      <a:pt x="1785" y="5474"/>
                    </a:lnTo>
                    <a:cubicBezTo>
                      <a:pt x="1785" y="3448"/>
                      <a:pt x="3448" y="1785"/>
                      <a:pt x="5474" y="1785"/>
                    </a:cubicBezTo>
                    <a:cubicBezTo>
                      <a:pt x="7531" y="1785"/>
                      <a:pt x="9194" y="3448"/>
                      <a:pt x="9194" y="5474"/>
                    </a:cubicBezTo>
                    <a:lnTo>
                      <a:pt x="10979" y="5474"/>
                    </a:lnTo>
                    <a:cubicBezTo>
                      <a:pt x="10979" y="2450"/>
                      <a:pt x="8499" y="0"/>
                      <a:pt x="54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32"/>
              <p:cNvSpPr/>
              <p:nvPr/>
            </p:nvSpPr>
            <p:spPr>
              <a:xfrm>
                <a:off x="586897" y="3334067"/>
                <a:ext cx="327089" cy="328346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7744" extrusionOk="0">
                    <a:moveTo>
                      <a:pt x="3872" y="0"/>
                    </a:moveTo>
                    <a:cubicBezTo>
                      <a:pt x="2481" y="0"/>
                      <a:pt x="1150" y="394"/>
                      <a:pt x="1" y="1059"/>
                    </a:cubicBezTo>
                    <a:cubicBezTo>
                      <a:pt x="2269" y="2390"/>
                      <a:pt x="3872" y="4870"/>
                      <a:pt x="3872" y="7743"/>
                    </a:cubicBezTo>
                    <a:cubicBezTo>
                      <a:pt x="3872" y="4870"/>
                      <a:pt x="5414" y="2390"/>
                      <a:pt x="7713" y="1059"/>
                    </a:cubicBezTo>
                    <a:cubicBezTo>
                      <a:pt x="6594" y="424"/>
                      <a:pt x="5263" y="0"/>
                      <a:pt x="38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32"/>
              <p:cNvSpPr/>
              <p:nvPr/>
            </p:nvSpPr>
            <p:spPr>
              <a:xfrm>
                <a:off x="586897" y="3662366"/>
                <a:ext cx="327089" cy="329575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7773" extrusionOk="0">
                    <a:moveTo>
                      <a:pt x="3872" y="0"/>
                    </a:moveTo>
                    <a:cubicBezTo>
                      <a:pt x="3872" y="2873"/>
                      <a:pt x="2329" y="5384"/>
                      <a:pt x="1" y="6714"/>
                    </a:cubicBezTo>
                    <a:cubicBezTo>
                      <a:pt x="1150" y="7349"/>
                      <a:pt x="2481" y="7773"/>
                      <a:pt x="3872" y="7773"/>
                    </a:cubicBezTo>
                    <a:cubicBezTo>
                      <a:pt x="5263" y="7773"/>
                      <a:pt x="6594" y="7380"/>
                      <a:pt x="7713" y="6714"/>
                    </a:cubicBezTo>
                    <a:cubicBezTo>
                      <a:pt x="5414" y="5384"/>
                      <a:pt x="3872" y="2873"/>
                      <a:pt x="38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32"/>
              <p:cNvSpPr/>
              <p:nvPr/>
            </p:nvSpPr>
            <p:spPr>
              <a:xfrm>
                <a:off x="422741" y="3378968"/>
                <a:ext cx="327089" cy="568118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3399" extrusionOk="0">
                    <a:moveTo>
                      <a:pt x="3841" y="0"/>
                    </a:moveTo>
                    <a:cubicBezTo>
                      <a:pt x="1724" y="0"/>
                      <a:pt x="0" y="2994"/>
                      <a:pt x="0" y="6684"/>
                    </a:cubicBezTo>
                    <a:cubicBezTo>
                      <a:pt x="0" y="10374"/>
                      <a:pt x="1724" y="13398"/>
                      <a:pt x="3841" y="13398"/>
                    </a:cubicBezTo>
                    <a:cubicBezTo>
                      <a:pt x="5958" y="13398"/>
                      <a:pt x="7713" y="10374"/>
                      <a:pt x="7713" y="6684"/>
                    </a:cubicBezTo>
                    <a:cubicBezTo>
                      <a:pt x="7713" y="2994"/>
                      <a:pt x="5958" y="0"/>
                      <a:pt x="38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32"/>
              <p:cNvSpPr/>
              <p:nvPr/>
            </p:nvSpPr>
            <p:spPr>
              <a:xfrm>
                <a:off x="166222" y="3077593"/>
                <a:ext cx="1062011" cy="1170834"/>
              </a:xfrm>
              <a:custGeom>
                <a:avLst/>
                <a:gdLst/>
                <a:ahLst/>
                <a:cxnLst/>
                <a:rect l="l" t="t" r="r" b="b"/>
                <a:pathLst>
                  <a:path w="25043" h="27614" extrusionOk="0">
                    <a:moveTo>
                      <a:pt x="13792" y="1"/>
                    </a:moveTo>
                    <a:cubicBezTo>
                      <a:pt x="6201" y="1"/>
                      <a:pt x="0" y="6201"/>
                      <a:pt x="0" y="13792"/>
                    </a:cubicBezTo>
                    <a:cubicBezTo>
                      <a:pt x="0" y="21414"/>
                      <a:pt x="6201" y="27614"/>
                      <a:pt x="13792" y="27614"/>
                    </a:cubicBezTo>
                    <a:cubicBezTo>
                      <a:pt x="18389" y="27614"/>
                      <a:pt x="22533" y="25285"/>
                      <a:pt x="25043" y="21746"/>
                    </a:cubicBezTo>
                    <a:cubicBezTo>
                      <a:pt x="23924" y="21716"/>
                      <a:pt x="22835" y="21414"/>
                      <a:pt x="21837" y="20960"/>
                    </a:cubicBezTo>
                    <a:cubicBezTo>
                      <a:pt x="19871" y="23168"/>
                      <a:pt x="16998" y="24589"/>
                      <a:pt x="13792" y="24589"/>
                    </a:cubicBezTo>
                    <a:cubicBezTo>
                      <a:pt x="7864" y="24589"/>
                      <a:pt x="3025" y="19750"/>
                      <a:pt x="3025" y="13792"/>
                    </a:cubicBezTo>
                    <a:cubicBezTo>
                      <a:pt x="3025" y="7864"/>
                      <a:pt x="7864" y="3025"/>
                      <a:pt x="13792" y="3025"/>
                    </a:cubicBezTo>
                    <a:cubicBezTo>
                      <a:pt x="16998" y="3025"/>
                      <a:pt x="19871" y="4416"/>
                      <a:pt x="21837" y="6654"/>
                    </a:cubicBezTo>
                    <a:cubicBezTo>
                      <a:pt x="22835" y="6170"/>
                      <a:pt x="23894" y="5898"/>
                      <a:pt x="25043" y="5868"/>
                    </a:cubicBezTo>
                    <a:cubicBezTo>
                      <a:pt x="22563" y="2360"/>
                      <a:pt x="18450" y="1"/>
                      <a:pt x="13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32"/>
              <p:cNvSpPr/>
              <p:nvPr/>
            </p:nvSpPr>
            <p:spPr>
              <a:xfrm>
                <a:off x="1010159" y="3430229"/>
                <a:ext cx="233453" cy="465552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0980" extrusionOk="0">
                    <a:moveTo>
                      <a:pt x="5505" y="1"/>
                    </a:moveTo>
                    <a:cubicBezTo>
                      <a:pt x="2480" y="1"/>
                      <a:pt x="0" y="2451"/>
                      <a:pt x="0" y="5475"/>
                    </a:cubicBezTo>
                    <a:cubicBezTo>
                      <a:pt x="0" y="8499"/>
                      <a:pt x="2480" y="10980"/>
                      <a:pt x="5505" y="10980"/>
                    </a:cubicBezTo>
                    <a:lnTo>
                      <a:pt x="5505" y="9195"/>
                    </a:lnTo>
                    <a:cubicBezTo>
                      <a:pt x="3448" y="9195"/>
                      <a:pt x="1785" y="7532"/>
                      <a:pt x="1785" y="5475"/>
                    </a:cubicBezTo>
                    <a:cubicBezTo>
                      <a:pt x="1785" y="3449"/>
                      <a:pt x="3448" y="1785"/>
                      <a:pt x="5505" y="1785"/>
                    </a:cubicBezTo>
                    <a:lnTo>
                      <a:pt x="550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32"/>
              <p:cNvSpPr/>
              <p:nvPr/>
            </p:nvSpPr>
            <p:spPr>
              <a:xfrm>
                <a:off x="674128" y="4390703"/>
                <a:ext cx="160343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691" extrusionOk="0">
                    <a:moveTo>
                      <a:pt x="1875" y="1"/>
                    </a:moveTo>
                    <a:cubicBezTo>
                      <a:pt x="817" y="1"/>
                      <a:pt x="0" y="818"/>
                      <a:pt x="0" y="1846"/>
                    </a:cubicBezTo>
                    <a:cubicBezTo>
                      <a:pt x="0" y="2874"/>
                      <a:pt x="877" y="3691"/>
                      <a:pt x="1875" y="3691"/>
                    </a:cubicBezTo>
                    <a:cubicBezTo>
                      <a:pt x="2904" y="3691"/>
                      <a:pt x="3781" y="2874"/>
                      <a:pt x="3781" y="1846"/>
                    </a:cubicBezTo>
                    <a:cubicBezTo>
                      <a:pt x="3781" y="818"/>
                      <a:pt x="2934" y="1"/>
                      <a:pt x="1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32"/>
              <p:cNvSpPr/>
              <p:nvPr/>
            </p:nvSpPr>
            <p:spPr>
              <a:xfrm>
                <a:off x="521506" y="4467658"/>
                <a:ext cx="465592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475" extrusionOk="0">
                    <a:moveTo>
                      <a:pt x="0" y="1"/>
                    </a:moveTo>
                    <a:cubicBezTo>
                      <a:pt x="0" y="3025"/>
                      <a:pt x="2450" y="5475"/>
                      <a:pt x="5474" y="5475"/>
                    </a:cubicBezTo>
                    <a:cubicBezTo>
                      <a:pt x="8499" y="5475"/>
                      <a:pt x="10979" y="3025"/>
                      <a:pt x="10979" y="1"/>
                    </a:cubicBezTo>
                    <a:lnTo>
                      <a:pt x="9194" y="1"/>
                    </a:lnTo>
                    <a:cubicBezTo>
                      <a:pt x="9194" y="2027"/>
                      <a:pt x="7531" y="3690"/>
                      <a:pt x="5474" y="3690"/>
                    </a:cubicBezTo>
                    <a:cubicBezTo>
                      <a:pt x="3448" y="3690"/>
                      <a:pt x="1785" y="2027"/>
                      <a:pt x="17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32"/>
              <p:cNvSpPr/>
              <p:nvPr/>
            </p:nvSpPr>
            <p:spPr>
              <a:xfrm>
                <a:off x="675400" y="5004986"/>
                <a:ext cx="160385" cy="156456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3690" extrusionOk="0">
                    <a:moveTo>
                      <a:pt x="1906" y="0"/>
                    </a:moveTo>
                    <a:cubicBezTo>
                      <a:pt x="878" y="0"/>
                      <a:pt x="0" y="817"/>
                      <a:pt x="0" y="1845"/>
                    </a:cubicBezTo>
                    <a:cubicBezTo>
                      <a:pt x="0" y="2873"/>
                      <a:pt x="878" y="3690"/>
                      <a:pt x="1906" y="3690"/>
                    </a:cubicBezTo>
                    <a:cubicBezTo>
                      <a:pt x="2904" y="3690"/>
                      <a:pt x="3781" y="2873"/>
                      <a:pt x="3781" y="1845"/>
                    </a:cubicBezTo>
                    <a:cubicBezTo>
                      <a:pt x="3781" y="817"/>
                      <a:pt x="2904" y="0"/>
                      <a:pt x="19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32"/>
              <p:cNvSpPr/>
              <p:nvPr/>
            </p:nvSpPr>
            <p:spPr>
              <a:xfrm>
                <a:off x="521506" y="4852348"/>
                <a:ext cx="465592" cy="232182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476" extrusionOk="0">
                    <a:moveTo>
                      <a:pt x="5474" y="1"/>
                    </a:moveTo>
                    <a:cubicBezTo>
                      <a:pt x="2450" y="1"/>
                      <a:pt x="0" y="2451"/>
                      <a:pt x="0" y="5475"/>
                    </a:cubicBezTo>
                    <a:lnTo>
                      <a:pt x="1785" y="5475"/>
                    </a:lnTo>
                    <a:cubicBezTo>
                      <a:pt x="1785" y="3449"/>
                      <a:pt x="3448" y="1785"/>
                      <a:pt x="5474" y="1785"/>
                    </a:cubicBezTo>
                    <a:cubicBezTo>
                      <a:pt x="7531" y="1785"/>
                      <a:pt x="9194" y="3449"/>
                      <a:pt x="9194" y="5475"/>
                    </a:cubicBezTo>
                    <a:lnTo>
                      <a:pt x="10979" y="5475"/>
                    </a:lnTo>
                    <a:cubicBezTo>
                      <a:pt x="10979" y="2451"/>
                      <a:pt x="8499" y="1"/>
                      <a:pt x="5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0" name="Google Shape;2020;p32"/>
            <p:cNvGrpSpPr/>
            <p:nvPr/>
          </p:nvGrpSpPr>
          <p:grpSpPr>
            <a:xfrm>
              <a:off x="2958398" y="-274463"/>
              <a:ext cx="1180031" cy="5700100"/>
              <a:chOff x="3167434" y="-274463"/>
              <a:chExt cx="1180031" cy="5700100"/>
            </a:xfrm>
          </p:grpSpPr>
          <p:sp>
            <p:nvSpPr>
              <p:cNvPr id="2021" name="Google Shape;2021;p32"/>
              <p:cNvSpPr/>
              <p:nvPr/>
            </p:nvSpPr>
            <p:spPr>
              <a:xfrm>
                <a:off x="3670209" y="1036103"/>
                <a:ext cx="161657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3691" extrusionOk="0">
                    <a:moveTo>
                      <a:pt x="1906" y="0"/>
                    </a:moveTo>
                    <a:cubicBezTo>
                      <a:pt x="847" y="0"/>
                      <a:pt x="0" y="817"/>
                      <a:pt x="0" y="1845"/>
                    </a:cubicBezTo>
                    <a:cubicBezTo>
                      <a:pt x="0" y="2874"/>
                      <a:pt x="877" y="3690"/>
                      <a:pt x="1906" y="3690"/>
                    </a:cubicBezTo>
                    <a:cubicBezTo>
                      <a:pt x="2904" y="3690"/>
                      <a:pt x="3781" y="2874"/>
                      <a:pt x="3781" y="1845"/>
                    </a:cubicBezTo>
                    <a:cubicBezTo>
                      <a:pt x="3811" y="817"/>
                      <a:pt x="2964" y="0"/>
                      <a:pt x="19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32"/>
              <p:cNvSpPr/>
              <p:nvPr/>
            </p:nvSpPr>
            <p:spPr>
              <a:xfrm>
                <a:off x="3520131" y="1113058"/>
                <a:ext cx="464362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50" h="5475" extrusionOk="0">
                    <a:moveTo>
                      <a:pt x="1" y="0"/>
                    </a:moveTo>
                    <a:cubicBezTo>
                      <a:pt x="1" y="3024"/>
                      <a:pt x="2451" y="5474"/>
                      <a:pt x="5475" y="5474"/>
                    </a:cubicBezTo>
                    <a:cubicBezTo>
                      <a:pt x="8499" y="5474"/>
                      <a:pt x="10949" y="3024"/>
                      <a:pt x="10949" y="0"/>
                    </a:cubicBezTo>
                    <a:lnTo>
                      <a:pt x="9135" y="0"/>
                    </a:lnTo>
                    <a:cubicBezTo>
                      <a:pt x="9135" y="2026"/>
                      <a:pt x="7471" y="3690"/>
                      <a:pt x="5475" y="3690"/>
                    </a:cubicBezTo>
                    <a:cubicBezTo>
                      <a:pt x="3418" y="3690"/>
                      <a:pt x="1755" y="2026"/>
                      <a:pt x="17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32"/>
              <p:cNvSpPr/>
              <p:nvPr/>
            </p:nvSpPr>
            <p:spPr>
              <a:xfrm>
                <a:off x="3671481" y="1649072"/>
                <a:ext cx="160385" cy="157770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3721" extrusionOk="0">
                    <a:moveTo>
                      <a:pt x="1906" y="0"/>
                    </a:moveTo>
                    <a:cubicBezTo>
                      <a:pt x="878" y="0"/>
                      <a:pt x="1" y="847"/>
                      <a:pt x="1" y="1875"/>
                    </a:cubicBezTo>
                    <a:cubicBezTo>
                      <a:pt x="1" y="2873"/>
                      <a:pt x="878" y="3720"/>
                      <a:pt x="1906" y="3720"/>
                    </a:cubicBezTo>
                    <a:cubicBezTo>
                      <a:pt x="2934" y="3720"/>
                      <a:pt x="3781" y="2904"/>
                      <a:pt x="3781" y="1875"/>
                    </a:cubicBezTo>
                    <a:cubicBezTo>
                      <a:pt x="3781" y="847"/>
                      <a:pt x="2934" y="0"/>
                      <a:pt x="19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32"/>
              <p:cNvSpPr/>
              <p:nvPr/>
            </p:nvSpPr>
            <p:spPr>
              <a:xfrm>
                <a:off x="3520131" y="1499020"/>
                <a:ext cx="464362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50" h="5475" extrusionOk="0">
                    <a:moveTo>
                      <a:pt x="5475" y="1"/>
                    </a:moveTo>
                    <a:cubicBezTo>
                      <a:pt x="2451" y="1"/>
                      <a:pt x="1" y="2450"/>
                      <a:pt x="1" y="5475"/>
                    </a:cubicBezTo>
                    <a:lnTo>
                      <a:pt x="1755" y="5475"/>
                    </a:lnTo>
                    <a:cubicBezTo>
                      <a:pt x="1755" y="3448"/>
                      <a:pt x="3418" y="1785"/>
                      <a:pt x="5475" y="1785"/>
                    </a:cubicBezTo>
                    <a:cubicBezTo>
                      <a:pt x="7471" y="1785"/>
                      <a:pt x="9135" y="3448"/>
                      <a:pt x="9135" y="5475"/>
                    </a:cubicBezTo>
                    <a:lnTo>
                      <a:pt x="10949" y="5475"/>
                    </a:lnTo>
                    <a:cubicBezTo>
                      <a:pt x="10949" y="2450"/>
                      <a:pt x="8499" y="1"/>
                      <a:pt x="54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32"/>
              <p:cNvSpPr/>
              <p:nvPr/>
            </p:nvSpPr>
            <p:spPr>
              <a:xfrm>
                <a:off x="3423953" y="2365876"/>
                <a:ext cx="328404" cy="327074"/>
              </a:xfrm>
              <a:custGeom>
                <a:avLst/>
                <a:gdLst/>
                <a:ahLst/>
                <a:cxnLst/>
                <a:rect l="l" t="t" r="r" b="b"/>
                <a:pathLst>
                  <a:path w="7744" h="7714" extrusionOk="0">
                    <a:moveTo>
                      <a:pt x="1059" y="1"/>
                    </a:moveTo>
                    <a:cubicBezTo>
                      <a:pt x="394" y="1150"/>
                      <a:pt x="0" y="2451"/>
                      <a:pt x="0" y="3872"/>
                    </a:cubicBezTo>
                    <a:cubicBezTo>
                      <a:pt x="0" y="5263"/>
                      <a:pt x="363" y="6594"/>
                      <a:pt x="1059" y="7713"/>
                    </a:cubicBezTo>
                    <a:cubicBezTo>
                      <a:pt x="2420" y="5415"/>
                      <a:pt x="4900" y="3872"/>
                      <a:pt x="7743" y="3872"/>
                    </a:cubicBezTo>
                    <a:cubicBezTo>
                      <a:pt x="4870" y="3872"/>
                      <a:pt x="2360" y="2299"/>
                      <a:pt x="10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32"/>
              <p:cNvSpPr/>
              <p:nvPr/>
            </p:nvSpPr>
            <p:spPr>
              <a:xfrm>
                <a:off x="3752309" y="2365876"/>
                <a:ext cx="328361" cy="327074"/>
              </a:xfrm>
              <a:custGeom>
                <a:avLst/>
                <a:gdLst/>
                <a:ahLst/>
                <a:cxnLst/>
                <a:rect l="l" t="t" r="r" b="b"/>
                <a:pathLst>
                  <a:path w="7743" h="7714" extrusionOk="0">
                    <a:moveTo>
                      <a:pt x="6684" y="1"/>
                    </a:moveTo>
                    <a:cubicBezTo>
                      <a:pt x="5353" y="2299"/>
                      <a:pt x="2873" y="3872"/>
                      <a:pt x="0" y="3872"/>
                    </a:cubicBezTo>
                    <a:cubicBezTo>
                      <a:pt x="2873" y="3872"/>
                      <a:pt x="5353" y="5415"/>
                      <a:pt x="6684" y="7713"/>
                    </a:cubicBezTo>
                    <a:cubicBezTo>
                      <a:pt x="7319" y="6594"/>
                      <a:pt x="7743" y="5263"/>
                      <a:pt x="7743" y="3872"/>
                    </a:cubicBezTo>
                    <a:cubicBezTo>
                      <a:pt x="7743" y="2451"/>
                      <a:pt x="7380" y="1150"/>
                      <a:pt x="66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32"/>
              <p:cNvSpPr/>
              <p:nvPr/>
            </p:nvSpPr>
            <p:spPr>
              <a:xfrm>
                <a:off x="3467547" y="2530047"/>
                <a:ext cx="568261" cy="327031"/>
              </a:xfrm>
              <a:custGeom>
                <a:avLst/>
                <a:gdLst/>
                <a:ahLst/>
                <a:cxnLst/>
                <a:rect l="l" t="t" r="r" b="b"/>
                <a:pathLst>
                  <a:path w="13400" h="7713" extrusionOk="0">
                    <a:moveTo>
                      <a:pt x="6715" y="0"/>
                    </a:moveTo>
                    <a:cubicBezTo>
                      <a:pt x="3025" y="0"/>
                      <a:pt x="1" y="1724"/>
                      <a:pt x="1" y="3841"/>
                    </a:cubicBezTo>
                    <a:cubicBezTo>
                      <a:pt x="1" y="5958"/>
                      <a:pt x="3025" y="7713"/>
                      <a:pt x="6715" y="7713"/>
                    </a:cubicBezTo>
                    <a:cubicBezTo>
                      <a:pt x="10405" y="7713"/>
                      <a:pt x="13399" y="5958"/>
                      <a:pt x="13399" y="3841"/>
                    </a:cubicBezTo>
                    <a:cubicBezTo>
                      <a:pt x="13399" y="1724"/>
                      <a:pt x="10405" y="0"/>
                      <a:pt x="67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32"/>
              <p:cNvSpPr/>
              <p:nvPr/>
            </p:nvSpPr>
            <p:spPr>
              <a:xfrm>
                <a:off x="3167434" y="2051697"/>
                <a:ext cx="1169768" cy="1063138"/>
              </a:xfrm>
              <a:custGeom>
                <a:avLst/>
                <a:gdLst/>
                <a:ahLst/>
                <a:cxnLst/>
                <a:rect l="l" t="t" r="r" b="b"/>
                <a:pathLst>
                  <a:path w="27584" h="25074" extrusionOk="0">
                    <a:moveTo>
                      <a:pt x="5838" y="1"/>
                    </a:moveTo>
                    <a:cubicBezTo>
                      <a:pt x="2329" y="2481"/>
                      <a:pt x="1" y="6625"/>
                      <a:pt x="1" y="11282"/>
                    </a:cubicBezTo>
                    <a:cubicBezTo>
                      <a:pt x="1" y="18874"/>
                      <a:pt x="6201" y="25074"/>
                      <a:pt x="13792" y="25074"/>
                    </a:cubicBezTo>
                    <a:cubicBezTo>
                      <a:pt x="21383" y="25074"/>
                      <a:pt x="27584" y="18874"/>
                      <a:pt x="27584" y="11282"/>
                    </a:cubicBezTo>
                    <a:cubicBezTo>
                      <a:pt x="27584" y="6625"/>
                      <a:pt x="25285" y="2481"/>
                      <a:pt x="21716" y="1"/>
                    </a:cubicBezTo>
                    <a:cubicBezTo>
                      <a:pt x="21686" y="1150"/>
                      <a:pt x="21383" y="2239"/>
                      <a:pt x="20930" y="3207"/>
                    </a:cubicBezTo>
                    <a:cubicBezTo>
                      <a:pt x="23168" y="5173"/>
                      <a:pt x="24559" y="8046"/>
                      <a:pt x="24559" y="11282"/>
                    </a:cubicBezTo>
                    <a:cubicBezTo>
                      <a:pt x="24559" y="17210"/>
                      <a:pt x="19720" y="22049"/>
                      <a:pt x="13792" y="22049"/>
                    </a:cubicBezTo>
                    <a:cubicBezTo>
                      <a:pt x="7864" y="22049"/>
                      <a:pt x="3025" y="17210"/>
                      <a:pt x="3025" y="11282"/>
                    </a:cubicBezTo>
                    <a:cubicBezTo>
                      <a:pt x="3025" y="8046"/>
                      <a:pt x="4416" y="5173"/>
                      <a:pt x="6654" y="3207"/>
                    </a:cubicBezTo>
                    <a:cubicBezTo>
                      <a:pt x="6140" y="2239"/>
                      <a:pt x="5898" y="1180"/>
                      <a:pt x="58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32"/>
              <p:cNvSpPr/>
              <p:nvPr/>
            </p:nvSpPr>
            <p:spPr>
              <a:xfrm>
                <a:off x="3674068" y="2111989"/>
                <a:ext cx="160343" cy="157770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721" extrusionOk="0">
                    <a:moveTo>
                      <a:pt x="1875" y="0"/>
                    </a:moveTo>
                    <a:cubicBezTo>
                      <a:pt x="817" y="0"/>
                      <a:pt x="0" y="847"/>
                      <a:pt x="0" y="1876"/>
                    </a:cubicBezTo>
                    <a:cubicBezTo>
                      <a:pt x="0" y="2904"/>
                      <a:pt x="817" y="3721"/>
                      <a:pt x="1875" y="3721"/>
                    </a:cubicBezTo>
                    <a:cubicBezTo>
                      <a:pt x="2934" y="3721"/>
                      <a:pt x="3781" y="2904"/>
                      <a:pt x="3781" y="1876"/>
                    </a:cubicBezTo>
                    <a:cubicBezTo>
                      <a:pt x="3781" y="847"/>
                      <a:pt x="2904" y="0"/>
                      <a:pt x="18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32"/>
              <p:cNvSpPr/>
              <p:nvPr/>
            </p:nvSpPr>
            <p:spPr>
              <a:xfrm>
                <a:off x="3521446" y="1960665"/>
                <a:ext cx="464320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49" h="5475" extrusionOk="0">
                    <a:moveTo>
                      <a:pt x="5474" y="1"/>
                    </a:moveTo>
                    <a:cubicBezTo>
                      <a:pt x="2450" y="1"/>
                      <a:pt x="0" y="2450"/>
                      <a:pt x="0" y="5475"/>
                    </a:cubicBezTo>
                    <a:lnTo>
                      <a:pt x="1784" y="5475"/>
                    </a:lnTo>
                    <a:cubicBezTo>
                      <a:pt x="1784" y="3448"/>
                      <a:pt x="3448" y="1785"/>
                      <a:pt x="5474" y="1785"/>
                    </a:cubicBezTo>
                    <a:cubicBezTo>
                      <a:pt x="7501" y="1785"/>
                      <a:pt x="9194" y="3448"/>
                      <a:pt x="9194" y="5475"/>
                    </a:cubicBezTo>
                    <a:lnTo>
                      <a:pt x="10949" y="5475"/>
                    </a:lnTo>
                    <a:cubicBezTo>
                      <a:pt x="10949" y="2450"/>
                      <a:pt x="8499" y="1"/>
                      <a:pt x="5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32"/>
              <p:cNvSpPr/>
              <p:nvPr/>
            </p:nvSpPr>
            <p:spPr>
              <a:xfrm>
                <a:off x="3761256" y="147411"/>
                <a:ext cx="329676" cy="327074"/>
              </a:xfrm>
              <a:custGeom>
                <a:avLst/>
                <a:gdLst/>
                <a:ahLst/>
                <a:cxnLst/>
                <a:rect l="l" t="t" r="r" b="b"/>
                <a:pathLst>
                  <a:path w="7774" h="7714" extrusionOk="0">
                    <a:moveTo>
                      <a:pt x="6715" y="1"/>
                    </a:moveTo>
                    <a:cubicBezTo>
                      <a:pt x="5384" y="2269"/>
                      <a:pt x="2874" y="3872"/>
                      <a:pt x="1" y="3872"/>
                    </a:cubicBezTo>
                    <a:cubicBezTo>
                      <a:pt x="2874" y="3872"/>
                      <a:pt x="5384" y="5415"/>
                      <a:pt x="6715" y="7713"/>
                    </a:cubicBezTo>
                    <a:cubicBezTo>
                      <a:pt x="7350" y="6594"/>
                      <a:pt x="7774" y="5263"/>
                      <a:pt x="7774" y="3872"/>
                    </a:cubicBezTo>
                    <a:cubicBezTo>
                      <a:pt x="7774" y="2451"/>
                      <a:pt x="7380" y="1150"/>
                      <a:pt x="67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32"/>
              <p:cNvSpPr/>
              <p:nvPr/>
            </p:nvSpPr>
            <p:spPr>
              <a:xfrm>
                <a:off x="3432943" y="147411"/>
                <a:ext cx="328361" cy="327074"/>
              </a:xfrm>
              <a:custGeom>
                <a:avLst/>
                <a:gdLst/>
                <a:ahLst/>
                <a:cxnLst/>
                <a:rect l="l" t="t" r="r" b="b"/>
                <a:pathLst>
                  <a:path w="7743" h="7714" extrusionOk="0">
                    <a:moveTo>
                      <a:pt x="1059" y="1"/>
                    </a:moveTo>
                    <a:cubicBezTo>
                      <a:pt x="424" y="1150"/>
                      <a:pt x="0" y="2451"/>
                      <a:pt x="0" y="3872"/>
                    </a:cubicBezTo>
                    <a:cubicBezTo>
                      <a:pt x="0" y="5263"/>
                      <a:pt x="393" y="6594"/>
                      <a:pt x="1059" y="7713"/>
                    </a:cubicBezTo>
                    <a:cubicBezTo>
                      <a:pt x="2389" y="5415"/>
                      <a:pt x="4870" y="3872"/>
                      <a:pt x="7743" y="3872"/>
                    </a:cubicBezTo>
                    <a:cubicBezTo>
                      <a:pt x="4870" y="3872"/>
                      <a:pt x="2389" y="2299"/>
                      <a:pt x="10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32"/>
              <p:cNvSpPr/>
              <p:nvPr/>
            </p:nvSpPr>
            <p:spPr>
              <a:xfrm>
                <a:off x="3477810" y="-17989"/>
                <a:ext cx="566946" cy="327031"/>
              </a:xfrm>
              <a:custGeom>
                <a:avLst/>
                <a:gdLst/>
                <a:ahLst/>
                <a:cxnLst/>
                <a:rect l="l" t="t" r="r" b="b"/>
                <a:pathLst>
                  <a:path w="13369" h="7713" extrusionOk="0">
                    <a:moveTo>
                      <a:pt x="6685" y="0"/>
                    </a:moveTo>
                    <a:cubicBezTo>
                      <a:pt x="2995" y="0"/>
                      <a:pt x="1" y="1724"/>
                      <a:pt x="1" y="3872"/>
                    </a:cubicBezTo>
                    <a:cubicBezTo>
                      <a:pt x="1" y="5989"/>
                      <a:pt x="2995" y="7713"/>
                      <a:pt x="6685" y="7713"/>
                    </a:cubicBezTo>
                    <a:cubicBezTo>
                      <a:pt x="10375" y="7713"/>
                      <a:pt x="13369" y="5989"/>
                      <a:pt x="13369" y="3872"/>
                    </a:cubicBezTo>
                    <a:cubicBezTo>
                      <a:pt x="13369" y="1724"/>
                      <a:pt x="10375" y="0"/>
                      <a:pt x="66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32"/>
              <p:cNvSpPr/>
              <p:nvPr/>
            </p:nvSpPr>
            <p:spPr>
              <a:xfrm>
                <a:off x="3176425" y="-274463"/>
                <a:ext cx="1171041" cy="1063138"/>
              </a:xfrm>
              <a:custGeom>
                <a:avLst/>
                <a:gdLst/>
                <a:ahLst/>
                <a:cxnLst/>
                <a:rect l="l" t="t" r="r" b="b"/>
                <a:pathLst>
                  <a:path w="27614" h="25074" extrusionOk="0">
                    <a:moveTo>
                      <a:pt x="13792" y="0"/>
                    </a:moveTo>
                    <a:cubicBezTo>
                      <a:pt x="6200" y="0"/>
                      <a:pt x="0" y="6170"/>
                      <a:pt x="0" y="13822"/>
                    </a:cubicBezTo>
                    <a:cubicBezTo>
                      <a:pt x="0" y="18450"/>
                      <a:pt x="2299" y="22533"/>
                      <a:pt x="5868" y="25073"/>
                    </a:cubicBezTo>
                    <a:cubicBezTo>
                      <a:pt x="5898" y="23954"/>
                      <a:pt x="6200" y="22835"/>
                      <a:pt x="6654" y="21867"/>
                    </a:cubicBezTo>
                    <a:cubicBezTo>
                      <a:pt x="4416" y="19901"/>
                      <a:pt x="3025" y="17028"/>
                      <a:pt x="3025" y="13822"/>
                    </a:cubicBezTo>
                    <a:cubicBezTo>
                      <a:pt x="3025" y="7864"/>
                      <a:pt x="7864" y="3025"/>
                      <a:pt x="13792" y="3025"/>
                    </a:cubicBezTo>
                    <a:cubicBezTo>
                      <a:pt x="19750" y="3025"/>
                      <a:pt x="24589" y="7864"/>
                      <a:pt x="24589" y="13822"/>
                    </a:cubicBezTo>
                    <a:cubicBezTo>
                      <a:pt x="24589" y="17028"/>
                      <a:pt x="23168" y="19901"/>
                      <a:pt x="20929" y="21867"/>
                    </a:cubicBezTo>
                    <a:cubicBezTo>
                      <a:pt x="21444" y="22835"/>
                      <a:pt x="21686" y="23894"/>
                      <a:pt x="21746" y="25073"/>
                    </a:cubicBezTo>
                    <a:cubicBezTo>
                      <a:pt x="25254" y="22593"/>
                      <a:pt x="27613" y="18450"/>
                      <a:pt x="27613" y="13822"/>
                    </a:cubicBezTo>
                    <a:cubicBezTo>
                      <a:pt x="27613" y="6201"/>
                      <a:pt x="21413" y="0"/>
                      <a:pt x="137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32"/>
              <p:cNvSpPr/>
              <p:nvPr/>
            </p:nvSpPr>
            <p:spPr>
              <a:xfrm>
                <a:off x="3758712" y="644969"/>
                <a:ext cx="156526" cy="160399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3783" extrusionOk="0">
                    <a:moveTo>
                      <a:pt x="1845" y="1"/>
                    </a:moveTo>
                    <a:cubicBezTo>
                      <a:pt x="817" y="1"/>
                      <a:pt x="0" y="848"/>
                      <a:pt x="0" y="1876"/>
                    </a:cubicBezTo>
                    <a:cubicBezTo>
                      <a:pt x="0" y="2934"/>
                      <a:pt x="817" y="3781"/>
                      <a:pt x="1845" y="3781"/>
                    </a:cubicBezTo>
                    <a:cubicBezTo>
                      <a:pt x="1862" y="3782"/>
                      <a:pt x="1880" y="3782"/>
                      <a:pt x="1897" y="3782"/>
                    </a:cubicBezTo>
                    <a:cubicBezTo>
                      <a:pt x="2901" y="3782"/>
                      <a:pt x="3690" y="2917"/>
                      <a:pt x="3690" y="1876"/>
                    </a:cubicBezTo>
                    <a:cubicBezTo>
                      <a:pt x="3690" y="817"/>
                      <a:pt x="2873" y="1"/>
                      <a:pt x="18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32"/>
              <p:cNvSpPr/>
              <p:nvPr/>
            </p:nvSpPr>
            <p:spPr>
              <a:xfrm>
                <a:off x="3606090" y="493645"/>
                <a:ext cx="232181" cy="464280"/>
              </a:xfrm>
              <a:custGeom>
                <a:avLst/>
                <a:gdLst/>
                <a:ahLst/>
                <a:cxnLst/>
                <a:rect l="l" t="t" r="r" b="b"/>
                <a:pathLst>
                  <a:path w="5475" h="10950" extrusionOk="0">
                    <a:moveTo>
                      <a:pt x="5474" y="1"/>
                    </a:moveTo>
                    <a:cubicBezTo>
                      <a:pt x="2450" y="1"/>
                      <a:pt x="0" y="2451"/>
                      <a:pt x="0" y="5475"/>
                    </a:cubicBezTo>
                    <a:cubicBezTo>
                      <a:pt x="0" y="8500"/>
                      <a:pt x="2450" y="10949"/>
                      <a:pt x="5474" y="10949"/>
                    </a:cubicBezTo>
                    <a:lnTo>
                      <a:pt x="5474" y="9195"/>
                    </a:lnTo>
                    <a:cubicBezTo>
                      <a:pt x="3448" y="9135"/>
                      <a:pt x="1785" y="7532"/>
                      <a:pt x="1785" y="5475"/>
                    </a:cubicBezTo>
                    <a:cubicBezTo>
                      <a:pt x="1785" y="3449"/>
                      <a:pt x="3448" y="1785"/>
                      <a:pt x="5474" y="1785"/>
                    </a:cubicBezTo>
                    <a:lnTo>
                      <a:pt x="54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32"/>
              <p:cNvSpPr/>
              <p:nvPr/>
            </p:nvSpPr>
            <p:spPr>
              <a:xfrm>
                <a:off x="3670209" y="3269959"/>
                <a:ext cx="160343" cy="157770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721" extrusionOk="0">
                    <a:moveTo>
                      <a:pt x="1906" y="0"/>
                    </a:moveTo>
                    <a:cubicBezTo>
                      <a:pt x="847" y="0"/>
                      <a:pt x="0" y="847"/>
                      <a:pt x="0" y="1845"/>
                    </a:cubicBezTo>
                    <a:cubicBezTo>
                      <a:pt x="0" y="2873"/>
                      <a:pt x="877" y="3720"/>
                      <a:pt x="1906" y="3720"/>
                    </a:cubicBezTo>
                    <a:cubicBezTo>
                      <a:pt x="2904" y="3720"/>
                      <a:pt x="3781" y="2873"/>
                      <a:pt x="3781" y="1845"/>
                    </a:cubicBezTo>
                    <a:cubicBezTo>
                      <a:pt x="3781" y="847"/>
                      <a:pt x="2964" y="0"/>
                      <a:pt x="19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32"/>
              <p:cNvSpPr/>
              <p:nvPr/>
            </p:nvSpPr>
            <p:spPr>
              <a:xfrm>
                <a:off x="3520131" y="3346872"/>
                <a:ext cx="464362" cy="232182"/>
              </a:xfrm>
              <a:custGeom>
                <a:avLst/>
                <a:gdLst/>
                <a:ahLst/>
                <a:cxnLst/>
                <a:rect l="l" t="t" r="r" b="b"/>
                <a:pathLst>
                  <a:path w="10950" h="5476" extrusionOk="0">
                    <a:moveTo>
                      <a:pt x="1" y="1"/>
                    </a:moveTo>
                    <a:cubicBezTo>
                      <a:pt x="1" y="3025"/>
                      <a:pt x="2451" y="5475"/>
                      <a:pt x="5475" y="5475"/>
                    </a:cubicBezTo>
                    <a:cubicBezTo>
                      <a:pt x="8499" y="5475"/>
                      <a:pt x="10949" y="3025"/>
                      <a:pt x="10949" y="1"/>
                    </a:cubicBezTo>
                    <a:lnTo>
                      <a:pt x="9135" y="1"/>
                    </a:lnTo>
                    <a:cubicBezTo>
                      <a:pt x="9135" y="2058"/>
                      <a:pt x="7471" y="3721"/>
                      <a:pt x="5475" y="3721"/>
                    </a:cubicBezTo>
                    <a:cubicBezTo>
                      <a:pt x="3418" y="3721"/>
                      <a:pt x="1755" y="2058"/>
                      <a:pt x="17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32"/>
              <p:cNvSpPr/>
              <p:nvPr/>
            </p:nvSpPr>
            <p:spPr>
              <a:xfrm>
                <a:off x="3671481" y="3884200"/>
                <a:ext cx="160385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3691" extrusionOk="0">
                    <a:moveTo>
                      <a:pt x="1906" y="0"/>
                    </a:moveTo>
                    <a:cubicBezTo>
                      <a:pt x="878" y="0"/>
                      <a:pt x="1" y="817"/>
                      <a:pt x="1" y="1845"/>
                    </a:cubicBezTo>
                    <a:cubicBezTo>
                      <a:pt x="1" y="2874"/>
                      <a:pt x="878" y="3690"/>
                      <a:pt x="1906" y="3690"/>
                    </a:cubicBezTo>
                    <a:cubicBezTo>
                      <a:pt x="2934" y="3690"/>
                      <a:pt x="3781" y="2874"/>
                      <a:pt x="3781" y="1845"/>
                    </a:cubicBezTo>
                    <a:cubicBezTo>
                      <a:pt x="3781" y="817"/>
                      <a:pt x="2934" y="0"/>
                      <a:pt x="19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32"/>
              <p:cNvSpPr/>
              <p:nvPr/>
            </p:nvSpPr>
            <p:spPr>
              <a:xfrm>
                <a:off x="3520131" y="3732876"/>
                <a:ext cx="464362" cy="233412"/>
              </a:xfrm>
              <a:custGeom>
                <a:avLst/>
                <a:gdLst/>
                <a:ahLst/>
                <a:cxnLst/>
                <a:rect l="l" t="t" r="r" b="b"/>
                <a:pathLst>
                  <a:path w="10950" h="5505" extrusionOk="0">
                    <a:moveTo>
                      <a:pt x="5475" y="0"/>
                    </a:moveTo>
                    <a:cubicBezTo>
                      <a:pt x="2451" y="0"/>
                      <a:pt x="1" y="2481"/>
                      <a:pt x="1" y="5505"/>
                    </a:cubicBezTo>
                    <a:lnTo>
                      <a:pt x="1755" y="5505"/>
                    </a:lnTo>
                    <a:cubicBezTo>
                      <a:pt x="1755" y="3448"/>
                      <a:pt x="3418" y="1785"/>
                      <a:pt x="5475" y="1785"/>
                    </a:cubicBezTo>
                    <a:cubicBezTo>
                      <a:pt x="7471" y="1785"/>
                      <a:pt x="9135" y="3448"/>
                      <a:pt x="9135" y="5505"/>
                    </a:cubicBezTo>
                    <a:lnTo>
                      <a:pt x="10949" y="5505"/>
                    </a:lnTo>
                    <a:cubicBezTo>
                      <a:pt x="10949" y="2481"/>
                      <a:pt x="8499" y="0"/>
                      <a:pt x="54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32"/>
              <p:cNvSpPr/>
              <p:nvPr/>
            </p:nvSpPr>
            <p:spPr>
              <a:xfrm>
                <a:off x="3761256" y="4615124"/>
                <a:ext cx="329676" cy="327074"/>
              </a:xfrm>
              <a:custGeom>
                <a:avLst/>
                <a:gdLst/>
                <a:ahLst/>
                <a:cxnLst/>
                <a:rect l="l" t="t" r="r" b="b"/>
                <a:pathLst>
                  <a:path w="7774" h="7714" extrusionOk="0">
                    <a:moveTo>
                      <a:pt x="6715" y="1"/>
                    </a:moveTo>
                    <a:cubicBezTo>
                      <a:pt x="5384" y="2299"/>
                      <a:pt x="2874" y="3842"/>
                      <a:pt x="1" y="3842"/>
                    </a:cubicBezTo>
                    <a:cubicBezTo>
                      <a:pt x="2874" y="3842"/>
                      <a:pt x="5384" y="5414"/>
                      <a:pt x="6715" y="7713"/>
                    </a:cubicBezTo>
                    <a:cubicBezTo>
                      <a:pt x="7350" y="6564"/>
                      <a:pt x="7774" y="5233"/>
                      <a:pt x="7774" y="3842"/>
                    </a:cubicBezTo>
                    <a:cubicBezTo>
                      <a:pt x="7774" y="2450"/>
                      <a:pt x="7380" y="1120"/>
                      <a:pt x="67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32"/>
              <p:cNvSpPr/>
              <p:nvPr/>
            </p:nvSpPr>
            <p:spPr>
              <a:xfrm>
                <a:off x="3432943" y="4615124"/>
                <a:ext cx="328361" cy="327074"/>
              </a:xfrm>
              <a:custGeom>
                <a:avLst/>
                <a:gdLst/>
                <a:ahLst/>
                <a:cxnLst/>
                <a:rect l="l" t="t" r="r" b="b"/>
                <a:pathLst>
                  <a:path w="7743" h="7714" extrusionOk="0">
                    <a:moveTo>
                      <a:pt x="1059" y="1"/>
                    </a:moveTo>
                    <a:cubicBezTo>
                      <a:pt x="424" y="1120"/>
                      <a:pt x="0" y="2450"/>
                      <a:pt x="0" y="3842"/>
                    </a:cubicBezTo>
                    <a:cubicBezTo>
                      <a:pt x="0" y="5233"/>
                      <a:pt x="393" y="6564"/>
                      <a:pt x="1059" y="7713"/>
                    </a:cubicBezTo>
                    <a:cubicBezTo>
                      <a:pt x="2389" y="5414"/>
                      <a:pt x="4870" y="3842"/>
                      <a:pt x="7743" y="3842"/>
                    </a:cubicBezTo>
                    <a:cubicBezTo>
                      <a:pt x="4870" y="3842"/>
                      <a:pt x="2389" y="2299"/>
                      <a:pt x="10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32"/>
              <p:cNvSpPr/>
              <p:nvPr/>
            </p:nvSpPr>
            <p:spPr>
              <a:xfrm>
                <a:off x="3477810" y="4450995"/>
                <a:ext cx="566946" cy="327031"/>
              </a:xfrm>
              <a:custGeom>
                <a:avLst/>
                <a:gdLst/>
                <a:ahLst/>
                <a:cxnLst/>
                <a:rect l="l" t="t" r="r" b="b"/>
                <a:pathLst>
                  <a:path w="13369" h="7713" extrusionOk="0">
                    <a:moveTo>
                      <a:pt x="6685" y="0"/>
                    </a:moveTo>
                    <a:cubicBezTo>
                      <a:pt x="2995" y="0"/>
                      <a:pt x="1" y="1724"/>
                      <a:pt x="1" y="3872"/>
                    </a:cubicBezTo>
                    <a:cubicBezTo>
                      <a:pt x="1" y="5989"/>
                      <a:pt x="2995" y="7713"/>
                      <a:pt x="6685" y="7713"/>
                    </a:cubicBezTo>
                    <a:cubicBezTo>
                      <a:pt x="10375" y="7713"/>
                      <a:pt x="13369" y="5989"/>
                      <a:pt x="13369" y="3872"/>
                    </a:cubicBezTo>
                    <a:cubicBezTo>
                      <a:pt x="13369" y="1724"/>
                      <a:pt x="10375" y="0"/>
                      <a:pt x="66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32"/>
              <p:cNvSpPr/>
              <p:nvPr/>
            </p:nvSpPr>
            <p:spPr>
              <a:xfrm>
                <a:off x="3176425" y="4193249"/>
                <a:ext cx="1171041" cy="1063095"/>
              </a:xfrm>
              <a:custGeom>
                <a:avLst/>
                <a:gdLst/>
                <a:ahLst/>
                <a:cxnLst/>
                <a:rect l="l" t="t" r="r" b="b"/>
                <a:pathLst>
                  <a:path w="27614" h="25073" extrusionOk="0">
                    <a:moveTo>
                      <a:pt x="13792" y="0"/>
                    </a:moveTo>
                    <a:cubicBezTo>
                      <a:pt x="6200" y="0"/>
                      <a:pt x="0" y="6200"/>
                      <a:pt x="0" y="13792"/>
                    </a:cubicBezTo>
                    <a:cubicBezTo>
                      <a:pt x="0" y="18449"/>
                      <a:pt x="2299" y="22563"/>
                      <a:pt x="5868" y="25073"/>
                    </a:cubicBezTo>
                    <a:cubicBezTo>
                      <a:pt x="5898" y="23924"/>
                      <a:pt x="6200" y="22835"/>
                      <a:pt x="6654" y="21867"/>
                    </a:cubicBezTo>
                    <a:cubicBezTo>
                      <a:pt x="4416" y="19901"/>
                      <a:pt x="3025" y="17028"/>
                      <a:pt x="3025" y="13792"/>
                    </a:cubicBezTo>
                    <a:cubicBezTo>
                      <a:pt x="3025" y="7864"/>
                      <a:pt x="7864" y="3025"/>
                      <a:pt x="13792" y="3025"/>
                    </a:cubicBezTo>
                    <a:cubicBezTo>
                      <a:pt x="19750" y="3025"/>
                      <a:pt x="24589" y="7864"/>
                      <a:pt x="24589" y="13792"/>
                    </a:cubicBezTo>
                    <a:cubicBezTo>
                      <a:pt x="24589" y="17028"/>
                      <a:pt x="23168" y="19901"/>
                      <a:pt x="20929" y="21867"/>
                    </a:cubicBezTo>
                    <a:cubicBezTo>
                      <a:pt x="21444" y="22835"/>
                      <a:pt x="21686" y="23893"/>
                      <a:pt x="21746" y="25073"/>
                    </a:cubicBezTo>
                    <a:cubicBezTo>
                      <a:pt x="25254" y="22563"/>
                      <a:pt x="27613" y="18449"/>
                      <a:pt x="27613" y="13792"/>
                    </a:cubicBezTo>
                    <a:cubicBezTo>
                      <a:pt x="27613" y="6200"/>
                      <a:pt x="21413" y="0"/>
                      <a:pt x="137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32"/>
              <p:cNvSpPr/>
              <p:nvPr/>
            </p:nvSpPr>
            <p:spPr>
              <a:xfrm>
                <a:off x="3758712" y="5113953"/>
                <a:ext cx="156526" cy="160357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3782" extrusionOk="0">
                    <a:moveTo>
                      <a:pt x="1845" y="1"/>
                    </a:moveTo>
                    <a:cubicBezTo>
                      <a:pt x="817" y="1"/>
                      <a:pt x="0" y="848"/>
                      <a:pt x="0" y="1876"/>
                    </a:cubicBezTo>
                    <a:cubicBezTo>
                      <a:pt x="0" y="2904"/>
                      <a:pt x="817" y="3781"/>
                      <a:pt x="1845" y="3781"/>
                    </a:cubicBezTo>
                    <a:cubicBezTo>
                      <a:pt x="2873" y="3781"/>
                      <a:pt x="3690" y="2935"/>
                      <a:pt x="3690" y="1876"/>
                    </a:cubicBezTo>
                    <a:cubicBezTo>
                      <a:pt x="3690" y="817"/>
                      <a:pt x="2873" y="1"/>
                      <a:pt x="18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32"/>
              <p:cNvSpPr/>
              <p:nvPr/>
            </p:nvSpPr>
            <p:spPr>
              <a:xfrm>
                <a:off x="3606090" y="4961357"/>
                <a:ext cx="232181" cy="464280"/>
              </a:xfrm>
              <a:custGeom>
                <a:avLst/>
                <a:gdLst/>
                <a:ahLst/>
                <a:cxnLst/>
                <a:rect l="l" t="t" r="r" b="b"/>
                <a:pathLst>
                  <a:path w="5475" h="10950" extrusionOk="0">
                    <a:moveTo>
                      <a:pt x="5474" y="1"/>
                    </a:moveTo>
                    <a:cubicBezTo>
                      <a:pt x="2450" y="1"/>
                      <a:pt x="0" y="2451"/>
                      <a:pt x="0" y="5475"/>
                    </a:cubicBezTo>
                    <a:cubicBezTo>
                      <a:pt x="0" y="8499"/>
                      <a:pt x="2450" y="10949"/>
                      <a:pt x="5474" y="10949"/>
                    </a:cubicBezTo>
                    <a:lnTo>
                      <a:pt x="5474" y="9195"/>
                    </a:lnTo>
                    <a:cubicBezTo>
                      <a:pt x="3448" y="9195"/>
                      <a:pt x="1785" y="7532"/>
                      <a:pt x="1785" y="5475"/>
                    </a:cubicBezTo>
                    <a:cubicBezTo>
                      <a:pt x="1785" y="3449"/>
                      <a:pt x="3448" y="1785"/>
                      <a:pt x="5474" y="1785"/>
                    </a:cubicBezTo>
                    <a:lnTo>
                      <a:pt x="54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47" name="Google Shape;2047;p32"/>
            <p:cNvGrpSpPr/>
            <p:nvPr/>
          </p:nvGrpSpPr>
          <p:grpSpPr>
            <a:xfrm>
              <a:off x="834188" y="-282137"/>
              <a:ext cx="1244191" cy="5637232"/>
              <a:chOff x="1155063" y="-282137"/>
              <a:chExt cx="1244191" cy="5637232"/>
            </a:xfrm>
          </p:grpSpPr>
          <p:sp>
            <p:nvSpPr>
              <p:cNvPr id="2048" name="Google Shape;2048;p32"/>
              <p:cNvSpPr/>
              <p:nvPr/>
            </p:nvSpPr>
            <p:spPr>
              <a:xfrm>
                <a:off x="1650162" y="302593"/>
                <a:ext cx="327089" cy="329618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7774" extrusionOk="0">
                    <a:moveTo>
                      <a:pt x="3841" y="0"/>
                    </a:moveTo>
                    <a:cubicBezTo>
                      <a:pt x="3841" y="2874"/>
                      <a:pt x="2299" y="5384"/>
                      <a:pt x="0" y="6715"/>
                    </a:cubicBezTo>
                    <a:cubicBezTo>
                      <a:pt x="1150" y="7350"/>
                      <a:pt x="2450" y="7773"/>
                      <a:pt x="3841" y="7773"/>
                    </a:cubicBezTo>
                    <a:cubicBezTo>
                      <a:pt x="5263" y="7773"/>
                      <a:pt x="6563" y="7380"/>
                      <a:pt x="7713" y="6715"/>
                    </a:cubicBezTo>
                    <a:cubicBezTo>
                      <a:pt x="5444" y="5384"/>
                      <a:pt x="3841" y="2874"/>
                      <a:pt x="38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32"/>
              <p:cNvSpPr/>
              <p:nvPr/>
            </p:nvSpPr>
            <p:spPr>
              <a:xfrm>
                <a:off x="1650162" y="-25706"/>
                <a:ext cx="327089" cy="328346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7744" extrusionOk="0">
                    <a:moveTo>
                      <a:pt x="3841" y="1"/>
                    </a:moveTo>
                    <a:cubicBezTo>
                      <a:pt x="2450" y="1"/>
                      <a:pt x="1150" y="394"/>
                      <a:pt x="0" y="1059"/>
                    </a:cubicBezTo>
                    <a:cubicBezTo>
                      <a:pt x="2299" y="2390"/>
                      <a:pt x="3841" y="4870"/>
                      <a:pt x="3841" y="7743"/>
                    </a:cubicBezTo>
                    <a:cubicBezTo>
                      <a:pt x="3841" y="4870"/>
                      <a:pt x="5414" y="2390"/>
                      <a:pt x="7713" y="1059"/>
                    </a:cubicBezTo>
                    <a:cubicBezTo>
                      <a:pt x="6563" y="424"/>
                      <a:pt x="5263" y="1"/>
                      <a:pt x="38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32"/>
              <p:cNvSpPr/>
              <p:nvPr/>
            </p:nvSpPr>
            <p:spPr>
              <a:xfrm>
                <a:off x="1815591" y="19195"/>
                <a:ext cx="327131" cy="568118"/>
              </a:xfrm>
              <a:custGeom>
                <a:avLst/>
                <a:gdLst/>
                <a:ahLst/>
                <a:cxnLst/>
                <a:rect l="l" t="t" r="r" b="b"/>
                <a:pathLst>
                  <a:path w="7714" h="13399" extrusionOk="0">
                    <a:moveTo>
                      <a:pt x="3842" y="0"/>
                    </a:moveTo>
                    <a:cubicBezTo>
                      <a:pt x="1725" y="0"/>
                      <a:pt x="1" y="2995"/>
                      <a:pt x="1" y="6684"/>
                    </a:cubicBezTo>
                    <a:cubicBezTo>
                      <a:pt x="1" y="10374"/>
                      <a:pt x="1725" y="13399"/>
                      <a:pt x="3842" y="13399"/>
                    </a:cubicBezTo>
                    <a:cubicBezTo>
                      <a:pt x="5989" y="13399"/>
                      <a:pt x="7713" y="10374"/>
                      <a:pt x="7713" y="6684"/>
                    </a:cubicBezTo>
                    <a:cubicBezTo>
                      <a:pt x="7713" y="2995"/>
                      <a:pt x="5989" y="0"/>
                      <a:pt x="38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32"/>
              <p:cNvSpPr/>
              <p:nvPr/>
            </p:nvSpPr>
            <p:spPr>
              <a:xfrm>
                <a:off x="1335928" y="-282137"/>
                <a:ext cx="1063326" cy="1170834"/>
              </a:xfrm>
              <a:custGeom>
                <a:avLst/>
                <a:gdLst/>
                <a:ahLst/>
                <a:cxnLst/>
                <a:rect l="l" t="t" r="r" b="b"/>
                <a:pathLst>
                  <a:path w="25074" h="27614" extrusionOk="0">
                    <a:moveTo>
                      <a:pt x="11251" y="0"/>
                    </a:moveTo>
                    <a:cubicBezTo>
                      <a:pt x="6624" y="0"/>
                      <a:pt x="2541" y="2299"/>
                      <a:pt x="0" y="5867"/>
                    </a:cubicBezTo>
                    <a:cubicBezTo>
                      <a:pt x="1150" y="5898"/>
                      <a:pt x="2238" y="6200"/>
                      <a:pt x="3206" y="6654"/>
                    </a:cubicBezTo>
                    <a:cubicBezTo>
                      <a:pt x="5172" y="4416"/>
                      <a:pt x="8106" y="3024"/>
                      <a:pt x="11251" y="3024"/>
                    </a:cubicBezTo>
                    <a:cubicBezTo>
                      <a:pt x="17210" y="3024"/>
                      <a:pt x="22049" y="7864"/>
                      <a:pt x="22049" y="13791"/>
                    </a:cubicBezTo>
                    <a:cubicBezTo>
                      <a:pt x="22049" y="19750"/>
                      <a:pt x="17240" y="24589"/>
                      <a:pt x="11251" y="24589"/>
                    </a:cubicBezTo>
                    <a:cubicBezTo>
                      <a:pt x="8045" y="24589"/>
                      <a:pt x="5172" y="23167"/>
                      <a:pt x="3206" y="20959"/>
                    </a:cubicBezTo>
                    <a:cubicBezTo>
                      <a:pt x="2238" y="21443"/>
                      <a:pt x="1180" y="21716"/>
                      <a:pt x="0" y="21746"/>
                    </a:cubicBezTo>
                    <a:cubicBezTo>
                      <a:pt x="2511" y="25254"/>
                      <a:pt x="6624" y="27613"/>
                      <a:pt x="11251" y="27613"/>
                    </a:cubicBezTo>
                    <a:cubicBezTo>
                      <a:pt x="18873" y="27613"/>
                      <a:pt x="25073" y="21413"/>
                      <a:pt x="25073" y="13791"/>
                    </a:cubicBezTo>
                    <a:cubicBezTo>
                      <a:pt x="25073" y="6200"/>
                      <a:pt x="18903" y="0"/>
                      <a:pt x="11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32"/>
              <p:cNvSpPr/>
              <p:nvPr/>
            </p:nvSpPr>
            <p:spPr>
              <a:xfrm>
                <a:off x="1317948" y="147411"/>
                <a:ext cx="162972" cy="157770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3721" extrusionOk="0">
                    <a:moveTo>
                      <a:pt x="1906" y="1"/>
                    </a:moveTo>
                    <a:cubicBezTo>
                      <a:pt x="848" y="1"/>
                      <a:pt x="1" y="848"/>
                      <a:pt x="1" y="1846"/>
                    </a:cubicBezTo>
                    <a:cubicBezTo>
                      <a:pt x="1" y="2874"/>
                      <a:pt x="878" y="3721"/>
                      <a:pt x="1906" y="3721"/>
                    </a:cubicBezTo>
                    <a:cubicBezTo>
                      <a:pt x="2935" y="3721"/>
                      <a:pt x="3782" y="2874"/>
                      <a:pt x="3782" y="1846"/>
                    </a:cubicBezTo>
                    <a:cubicBezTo>
                      <a:pt x="3842" y="848"/>
                      <a:pt x="2965" y="1"/>
                      <a:pt x="19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32"/>
              <p:cNvSpPr/>
              <p:nvPr/>
            </p:nvSpPr>
            <p:spPr>
              <a:xfrm>
                <a:off x="1166640" y="224366"/>
                <a:ext cx="464320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49" h="5475" extrusionOk="0">
                    <a:moveTo>
                      <a:pt x="0" y="1"/>
                    </a:moveTo>
                    <a:cubicBezTo>
                      <a:pt x="0" y="3025"/>
                      <a:pt x="2450" y="5475"/>
                      <a:pt x="5474" y="5475"/>
                    </a:cubicBezTo>
                    <a:cubicBezTo>
                      <a:pt x="8499" y="5475"/>
                      <a:pt x="10949" y="3025"/>
                      <a:pt x="10949" y="1"/>
                    </a:cubicBezTo>
                    <a:lnTo>
                      <a:pt x="9164" y="1"/>
                    </a:lnTo>
                    <a:cubicBezTo>
                      <a:pt x="9164" y="2057"/>
                      <a:pt x="7501" y="3721"/>
                      <a:pt x="5474" y="3721"/>
                    </a:cubicBezTo>
                    <a:cubicBezTo>
                      <a:pt x="3418" y="3721"/>
                      <a:pt x="1754" y="2057"/>
                      <a:pt x="17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32"/>
              <p:cNvSpPr/>
              <p:nvPr/>
            </p:nvSpPr>
            <p:spPr>
              <a:xfrm>
                <a:off x="1734806" y="1643941"/>
                <a:ext cx="162930" cy="157770"/>
              </a:xfrm>
              <a:custGeom>
                <a:avLst/>
                <a:gdLst/>
                <a:ahLst/>
                <a:cxnLst/>
                <a:rect l="l" t="t" r="r" b="b"/>
                <a:pathLst>
                  <a:path w="3842" h="3721" extrusionOk="0">
                    <a:moveTo>
                      <a:pt x="1936" y="0"/>
                    </a:moveTo>
                    <a:cubicBezTo>
                      <a:pt x="908" y="0"/>
                      <a:pt x="61" y="847"/>
                      <a:pt x="61" y="1875"/>
                    </a:cubicBezTo>
                    <a:cubicBezTo>
                      <a:pt x="0" y="2904"/>
                      <a:pt x="878" y="3720"/>
                      <a:pt x="1936" y="3720"/>
                    </a:cubicBezTo>
                    <a:cubicBezTo>
                      <a:pt x="2995" y="3720"/>
                      <a:pt x="3841" y="2904"/>
                      <a:pt x="3841" y="1875"/>
                    </a:cubicBezTo>
                    <a:cubicBezTo>
                      <a:pt x="3841" y="847"/>
                      <a:pt x="2964" y="0"/>
                      <a:pt x="19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32"/>
              <p:cNvSpPr/>
              <p:nvPr/>
            </p:nvSpPr>
            <p:spPr>
              <a:xfrm>
                <a:off x="1584729" y="1492618"/>
                <a:ext cx="464362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50" h="5475" extrusionOk="0">
                    <a:moveTo>
                      <a:pt x="5475" y="0"/>
                    </a:moveTo>
                    <a:cubicBezTo>
                      <a:pt x="2451" y="0"/>
                      <a:pt x="1" y="2450"/>
                      <a:pt x="1" y="5475"/>
                    </a:cubicBezTo>
                    <a:lnTo>
                      <a:pt x="1785" y="5475"/>
                    </a:lnTo>
                    <a:cubicBezTo>
                      <a:pt x="1785" y="3448"/>
                      <a:pt x="3449" y="1785"/>
                      <a:pt x="5475" y="1785"/>
                    </a:cubicBezTo>
                    <a:cubicBezTo>
                      <a:pt x="7532" y="1785"/>
                      <a:pt x="9195" y="3448"/>
                      <a:pt x="9195" y="5475"/>
                    </a:cubicBezTo>
                    <a:lnTo>
                      <a:pt x="10949" y="5475"/>
                    </a:lnTo>
                    <a:cubicBezTo>
                      <a:pt x="10949" y="2450"/>
                      <a:pt x="8500" y="0"/>
                      <a:pt x="54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32"/>
              <p:cNvSpPr/>
              <p:nvPr/>
            </p:nvSpPr>
            <p:spPr>
              <a:xfrm>
                <a:off x="1734806" y="1030973"/>
                <a:ext cx="160343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691" extrusionOk="0">
                    <a:moveTo>
                      <a:pt x="1906" y="0"/>
                    </a:moveTo>
                    <a:cubicBezTo>
                      <a:pt x="878" y="0"/>
                      <a:pt x="0" y="817"/>
                      <a:pt x="0" y="1845"/>
                    </a:cubicBezTo>
                    <a:cubicBezTo>
                      <a:pt x="0" y="2874"/>
                      <a:pt x="878" y="3690"/>
                      <a:pt x="1906" y="3690"/>
                    </a:cubicBezTo>
                    <a:cubicBezTo>
                      <a:pt x="2934" y="3690"/>
                      <a:pt x="3781" y="2874"/>
                      <a:pt x="3781" y="1845"/>
                    </a:cubicBezTo>
                    <a:cubicBezTo>
                      <a:pt x="3781" y="817"/>
                      <a:pt x="2934" y="0"/>
                      <a:pt x="19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32"/>
              <p:cNvSpPr/>
              <p:nvPr/>
            </p:nvSpPr>
            <p:spPr>
              <a:xfrm>
                <a:off x="1584729" y="1106613"/>
                <a:ext cx="464362" cy="232182"/>
              </a:xfrm>
              <a:custGeom>
                <a:avLst/>
                <a:gdLst/>
                <a:ahLst/>
                <a:cxnLst/>
                <a:rect l="l" t="t" r="r" b="b"/>
                <a:pathLst>
                  <a:path w="10950" h="5476" extrusionOk="0">
                    <a:moveTo>
                      <a:pt x="1" y="1"/>
                    </a:moveTo>
                    <a:cubicBezTo>
                      <a:pt x="1" y="3025"/>
                      <a:pt x="2451" y="5475"/>
                      <a:pt x="5475" y="5475"/>
                    </a:cubicBezTo>
                    <a:cubicBezTo>
                      <a:pt x="8500" y="5475"/>
                      <a:pt x="10949" y="3025"/>
                      <a:pt x="10949" y="1"/>
                    </a:cubicBezTo>
                    <a:lnTo>
                      <a:pt x="9195" y="1"/>
                    </a:lnTo>
                    <a:cubicBezTo>
                      <a:pt x="9195" y="2027"/>
                      <a:pt x="7532" y="3691"/>
                      <a:pt x="5475" y="3691"/>
                    </a:cubicBezTo>
                    <a:cubicBezTo>
                      <a:pt x="3449" y="3691"/>
                      <a:pt x="1785" y="2027"/>
                      <a:pt x="17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32"/>
              <p:cNvSpPr/>
              <p:nvPr/>
            </p:nvSpPr>
            <p:spPr>
              <a:xfrm>
                <a:off x="1577053" y="2209465"/>
                <a:ext cx="327089" cy="328303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7743" extrusionOk="0">
                    <a:moveTo>
                      <a:pt x="3841" y="0"/>
                    </a:moveTo>
                    <a:cubicBezTo>
                      <a:pt x="2450" y="0"/>
                      <a:pt x="1119" y="363"/>
                      <a:pt x="0" y="1059"/>
                    </a:cubicBezTo>
                    <a:cubicBezTo>
                      <a:pt x="2299" y="2359"/>
                      <a:pt x="3841" y="4869"/>
                      <a:pt x="3841" y="7743"/>
                    </a:cubicBezTo>
                    <a:cubicBezTo>
                      <a:pt x="3841" y="4869"/>
                      <a:pt x="5384" y="2359"/>
                      <a:pt x="7713" y="1059"/>
                    </a:cubicBezTo>
                    <a:cubicBezTo>
                      <a:pt x="6563" y="393"/>
                      <a:pt x="5233" y="0"/>
                      <a:pt x="38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32"/>
              <p:cNvSpPr/>
              <p:nvPr/>
            </p:nvSpPr>
            <p:spPr>
              <a:xfrm>
                <a:off x="1577053" y="2537721"/>
                <a:ext cx="327089" cy="328346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7744" extrusionOk="0">
                    <a:moveTo>
                      <a:pt x="3841" y="1"/>
                    </a:moveTo>
                    <a:cubicBezTo>
                      <a:pt x="3841" y="2874"/>
                      <a:pt x="2299" y="5354"/>
                      <a:pt x="0" y="6685"/>
                    </a:cubicBezTo>
                    <a:cubicBezTo>
                      <a:pt x="1119" y="7320"/>
                      <a:pt x="2450" y="7743"/>
                      <a:pt x="3841" y="7743"/>
                    </a:cubicBezTo>
                    <a:cubicBezTo>
                      <a:pt x="5233" y="7743"/>
                      <a:pt x="6563" y="7380"/>
                      <a:pt x="7713" y="6685"/>
                    </a:cubicBezTo>
                    <a:cubicBezTo>
                      <a:pt x="5384" y="5324"/>
                      <a:pt x="3841" y="2844"/>
                      <a:pt x="38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32"/>
              <p:cNvSpPr/>
              <p:nvPr/>
            </p:nvSpPr>
            <p:spPr>
              <a:xfrm>
                <a:off x="1412896" y="2253052"/>
                <a:ext cx="327089" cy="568118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3399" extrusionOk="0">
                    <a:moveTo>
                      <a:pt x="3871" y="0"/>
                    </a:moveTo>
                    <a:cubicBezTo>
                      <a:pt x="1724" y="0"/>
                      <a:pt x="0" y="3025"/>
                      <a:pt x="0" y="6715"/>
                    </a:cubicBezTo>
                    <a:cubicBezTo>
                      <a:pt x="0" y="10404"/>
                      <a:pt x="1724" y="13399"/>
                      <a:pt x="3871" y="13399"/>
                    </a:cubicBezTo>
                    <a:cubicBezTo>
                      <a:pt x="5988" y="13399"/>
                      <a:pt x="7712" y="10404"/>
                      <a:pt x="7712" y="6715"/>
                    </a:cubicBezTo>
                    <a:cubicBezTo>
                      <a:pt x="7712" y="3025"/>
                      <a:pt x="5988" y="0"/>
                      <a:pt x="38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32"/>
              <p:cNvSpPr/>
              <p:nvPr/>
            </p:nvSpPr>
            <p:spPr>
              <a:xfrm>
                <a:off x="1155063" y="1952991"/>
                <a:ext cx="1063326" cy="1169562"/>
              </a:xfrm>
              <a:custGeom>
                <a:avLst/>
                <a:gdLst/>
                <a:ahLst/>
                <a:cxnLst/>
                <a:rect l="l" t="t" r="r" b="b"/>
                <a:pathLst>
                  <a:path w="25074" h="27584" extrusionOk="0">
                    <a:moveTo>
                      <a:pt x="13792" y="0"/>
                    </a:moveTo>
                    <a:cubicBezTo>
                      <a:pt x="6201" y="0"/>
                      <a:pt x="1" y="6200"/>
                      <a:pt x="1" y="13792"/>
                    </a:cubicBezTo>
                    <a:cubicBezTo>
                      <a:pt x="1" y="21383"/>
                      <a:pt x="6201" y="27583"/>
                      <a:pt x="13792" y="27583"/>
                    </a:cubicBezTo>
                    <a:cubicBezTo>
                      <a:pt x="18450" y="27583"/>
                      <a:pt x="22563" y="25254"/>
                      <a:pt x="25074" y="21716"/>
                    </a:cubicBezTo>
                    <a:cubicBezTo>
                      <a:pt x="23924" y="21685"/>
                      <a:pt x="22836" y="21383"/>
                      <a:pt x="21837" y="20929"/>
                    </a:cubicBezTo>
                    <a:cubicBezTo>
                      <a:pt x="19872" y="23167"/>
                      <a:pt x="16998" y="24559"/>
                      <a:pt x="13792" y="24559"/>
                    </a:cubicBezTo>
                    <a:cubicBezTo>
                      <a:pt x="7864" y="24559"/>
                      <a:pt x="3025" y="19720"/>
                      <a:pt x="3025" y="13792"/>
                    </a:cubicBezTo>
                    <a:cubicBezTo>
                      <a:pt x="3025" y="7864"/>
                      <a:pt x="7864" y="3025"/>
                      <a:pt x="13792" y="3025"/>
                    </a:cubicBezTo>
                    <a:cubicBezTo>
                      <a:pt x="16998" y="3025"/>
                      <a:pt x="19872" y="4416"/>
                      <a:pt x="21837" y="6654"/>
                    </a:cubicBezTo>
                    <a:cubicBezTo>
                      <a:pt x="22836" y="6140"/>
                      <a:pt x="23894" y="5898"/>
                      <a:pt x="25074" y="5837"/>
                    </a:cubicBezTo>
                    <a:cubicBezTo>
                      <a:pt x="22563" y="2329"/>
                      <a:pt x="18450" y="0"/>
                      <a:pt x="137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32"/>
              <p:cNvSpPr/>
              <p:nvPr/>
            </p:nvSpPr>
            <p:spPr>
              <a:xfrm>
                <a:off x="2074697" y="2536449"/>
                <a:ext cx="160343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691" extrusionOk="0">
                    <a:moveTo>
                      <a:pt x="1906" y="0"/>
                    </a:moveTo>
                    <a:cubicBezTo>
                      <a:pt x="877" y="0"/>
                      <a:pt x="0" y="817"/>
                      <a:pt x="0" y="1845"/>
                    </a:cubicBezTo>
                    <a:cubicBezTo>
                      <a:pt x="0" y="2874"/>
                      <a:pt x="877" y="3690"/>
                      <a:pt x="1906" y="3690"/>
                    </a:cubicBezTo>
                    <a:cubicBezTo>
                      <a:pt x="2964" y="3690"/>
                      <a:pt x="3781" y="2874"/>
                      <a:pt x="3781" y="1845"/>
                    </a:cubicBezTo>
                    <a:cubicBezTo>
                      <a:pt x="3781" y="817"/>
                      <a:pt x="2904" y="0"/>
                      <a:pt x="19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32"/>
              <p:cNvSpPr/>
              <p:nvPr/>
            </p:nvSpPr>
            <p:spPr>
              <a:xfrm>
                <a:off x="1923347" y="2383854"/>
                <a:ext cx="464320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49" h="5475" extrusionOk="0">
                    <a:moveTo>
                      <a:pt x="5475" y="0"/>
                    </a:moveTo>
                    <a:cubicBezTo>
                      <a:pt x="2450" y="0"/>
                      <a:pt x="0" y="2450"/>
                      <a:pt x="0" y="5475"/>
                    </a:cubicBezTo>
                    <a:lnTo>
                      <a:pt x="1755" y="5475"/>
                    </a:lnTo>
                    <a:cubicBezTo>
                      <a:pt x="1755" y="3448"/>
                      <a:pt x="3418" y="1785"/>
                      <a:pt x="5475" y="1785"/>
                    </a:cubicBezTo>
                    <a:cubicBezTo>
                      <a:pt x="7501" y="1785"/>
                      <a:pt x="9164" y="3448"/>
                      <a:pt x="9164" y="5475"/>
                    </a:cubicBezTo>
                    <a:lnTo>
                      <a:pt x="10949" y="5475"/>
                    </a:lnTo>
                    <a:cubicBezTo>
                      <a:pt x="10949" y="2450"/>
                      <a:pt x="8499" y="0"/>
                      <a:pt x="54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32"/>
              <p:cNvSpPr/>
              <p:nvPr/>
            </p:nvSpPr>
            <p:spPr>
              <a:xfrm>
                <a:off x="1737351" y="3879070"/>
                <a:ext cx="160385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3691" extrusionOk="0">
                    <a:moveTo>
                      <a:pt x="1876" y="0"/>
                    </a:moveTo>
                    <a:cubicBezTo>
                      <a:pt x="848" y="0"/>
                      <a:pt x="1" y="847"/>
                      <a:pt x="1" y="1845"/>
                    </a:cubicBezTo>
                    <a:cubicBezTo>
                      <a:pt x="1" y="2874"/>
                      <a:pt x="818" y="3690"/>
                      <a:pt x="1876" y="3690"/>
                    </a:cubicBezTo>
                    <a:cubicBezTo>
                      <a:pt x="2935" y="3690"/>
                      <a:pt x="3781" y="2874"/>
                      <a:pt x="3781" y="1845"/>
                    </a:cubicBezTo>
                    <a:cubicBezTo>
                      <a:pt x="3781" y="847"/>
                      <a:pt x="2904" y="0"/>
                      <a:pt x="18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32"/>
              <p:cNvSpPr/>
              <p:nvPr/>
            </p:nvSpPr>
            <p:spPr>
              <a:xfrm>
                <a:off x="1584729" y="3726474"/>
                <a:ext cx="464362" cy="233412"/>
              </a:xfrm>
              <a:custGeom>
                <a:avLst/>
                <a:gdLst/>
                <a:ahLst/>
                <a:cxnLst/>
                <a:rect l="l" t="t" r="r" b="b"/>
                <a:pathLst>
                  <a:path w="10950" h="5505" extrusionOk="0">
                    <a:moveTo>
                      <a:pt x="5475" y="0"/>
                    </a:moveTo>
                    <a:cubicBezTo>
                      <a:pt x="2451" y="0"/>
                      <a:pt x="1" y="2480"/>
                      <a:pt x="1" y="5505"/>
                    </a:cubicBezTo>
                    <a:lnTo>
                      <a:pt x="1785" y="5505"/>
                    </a:lnTo>
                    <a:cubicBezTo>
                      <a:pt x="1785" y="3448"/>
                      <a:pt x="3449" y="1785"/>
                      <a:pt x="5475" y="1785"/>
                    </a:cubicBezTo>
                    <a:cubicBezTo>
                      <a:pt x="7532" y="1785"/>
                      <a:pt x="9195" y="3448"/>
                      <a:pt x="9195" y="5505"/>
                    </a:cubicBezTo>
                    <a:lnTo>
                      <a:pt x="10949" y="5505"/>
                    </a:lnTo>
                    <a:cubicBezTo>
                      <a:pt x="10949" y="2480"/>
                      <a:pt x="8500" y="0"/>
                      <a:pt x="54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32"/>
              <p:cNvSpPr/>
              <p:nvPr/>
            </p:nvSpPr>
            <p:spPr>
              <a:xfrm>
                <a:off x="1734806" y="3264829"/>
                <a:ext cx="160343" cy="157770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721" extrusionOk="0">
                    <a:moveTo>
                      <a:pt x="1906" y="0"/>
                    </a:moveTo>
                    <a:cubicBezTo>
                      <a:pt x="878" y="0"/>
                      <a:pt x="0" y="817"/>
                      <a:pt x="0" y="1875"/>
                    </a:cubicBezTo>
                    <a:cubicBezTo>
                      <a:pt x="0" y="2873"/>
                      <a:pt x="878" y="3720"/>
                      <a:pt x="1906" y="3720"/>
                    </a:cubicBezTo>
                    <a:cubicBezTo>
                      <a:pt x="2934" y="3720"/>
                      <a:pt x="3781" y="2873"/>
                      <a:pt x="3781" y="1875"/>
                    </a:cubicBezTo>
                    <a:cubicBezTo>
                      <a:pt x="3781" y="847"/>
                      <a:pt x="2934" y="0"/>
                      <a:pt x="19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32"/>
              <p:cNvSpPr/>
              <p:nvPr/>
            </p:nvSpPr>
            <p:spPr>
              <a:xfrm>
                <a:off x="1584729" y="3340470"/>
                <a:ext cx="464362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50" h="5475" extrusionOk="0">
                    <a:moveTo>
                      <a:pt x="1" y="1"/>
                    </a:moveTo>
                    <a:cubicBezTo>
                      <a:pt x="1" y="3025"/>
                      <a:pt x="2451" y="5475"/>
                      <a:pt x="5475" y="5475"/>
                    </a:cubicBezTo>
                    <a:cubicBezTo>
                      <a:pt x="8500" y="5475"/>
                      <a:pt x="10949" y="3025"/>
                      <a:pt x="10949" y="1"/>
                    </a:cubicBezTo>
                    <a:lnTo>
                      <a:pt x="9195" y="1"/>
                    </a:lnTo>
                    <a:cubicBezTo>
                      <a:pt x="9195" y="2057"/>
                      <a:pt x="7532" y="3721"/>
                      <a:pt x="5475" y="3721"/>
                    </a:cubicBezTo>
                    <a:cubicBezTo>
                      <a:pt x="3449" y="3721"/>
                      <a:pt x="1785" y="2057"/>
                      <a:pt x="17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32"/>
              <p:cNvSpPr/>
              <p:nvPr/>
            </p:nvSpPr>
            <p:spPr>
              <a:xfrm>
                <a:off x="1650162" y="4770306"/>
                <a:ext cx="327089" cy="328303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7743" extrusionOk="0">
                    <a:moveTo>
                      <a:pt x="3841" y="0"/>
                    </a:moveTo>
                    <a:cubicBezTo>
                      <a:pt x="3841" y="2874"/>
                      <a:pt x="2299" y="5384"/>
                      <a:pt x="0" y="6684"/>
                    </a:cubicBezTo>
                    <a:cubicBezTo>
                      <a:pt x="1150" y="7350"/>
                      <a:pt x="2450" y="7743"/>
                      <a:pt x="3841" y="7743"/>
                    </a:cubicBezTo>
                    <a:cubicBezTo>
                      <a:pt x="5263" y="7743"/>
                      <a:pt x="6563" y="7380"/>
                      <a:pt x="7713" y="6684"/>
                    </a:cubicBezTo>
                    <a:cubicBezTo>
                      <a:pt x="5444" y="5384"/>
                      <a:pt x="3841" y="2874"/>
                      <a:pt x="38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32"/>
              <p:cNvSpPr/>
              <p:nvPr/>
            </p:nvSpPr>
            <p:spPr>
              <a:xfrm>
                <a:off x="1650162" y="4442007"/>
                <a:ext cx="327089" cy="328346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7744" extrusionOk="0">
                    <a:moveTo>
                      <a:pt x="3841" y="1"/>
                    </a:moveTo>
                    <a:cubicBezTo>
                      <a:pt x="2450" y="1"/>
                      <a:pt x="1150" y="364"/>
                      <a:pt x="0" y="1059"/>
                    </a:cubicBezTo>
                    <a:cubicBezTo>
                      <a:pt x="2299" y="2420"/>
                      <a:pt x="3841" y="4900"/>
                      <a:pt x="3841" y="7743"/>
                    </a:cubicBezTo>
                    <a:cubicBezTo>
                      <a:pt x="3841" y="4870"/>
                      <a:pt x="5414" y="2390"/>
                      <a:pt x="7713" y="1059"/>
                    </a:cubicBezTo>
                    <a:cubicBezTo>
                      <a:pt x="6563" y="424"/>
                      <a:pt x="5263" y="1"/>
                      <a:pt x="38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32"/>
              <p:cNvSpPr/>
              <p:nvPr/>
            </p:nvSpPr>
            <p:spPr>
              <a:xfrm>
                <a:off x="1815591" y="4486908"/>
                <a:ext cx="327131" cy="566846"/>
              </a:xfrm>
              <a:custGeom>
                <a:avLst/>
                <a:gdLst/>
                <a:ahLst/>
                <a:cxnLst/>
                <a:rect l="l" t="t" r="r" b="b"/>
                <a:pathLst>
                  <a:path w="7714" h="13369" extrusionOk="0">
                    <a:moveTo>
                      <a:pt x="3842" y="0"/>
                    </a:moveTo>
                    <a:cubicBezTo>
                      <a:pt x="1725" y="0"/>
                      <a:pt x="1" y="2994"/>
                      <a:pt x="1" y="6684"/>
                    </a:cubicBezTo>
                    <a:cubicBezTo>
                      <a:pt x="1" y="10374"/>
                      <a:pt x="1725" y="13368"/>
                      <a:pt x="3842" y="13368"/>
                    </a:cubicBezTo>
                    <a:cubicBezTo>
                      <a:pt x="5989" y="13368"/>
                      <a:pt x="7713" y="10374"/>
                      <a:pt x="7713" y="6684"/>
                    </a:cubicBezTo>
                    <a:cubicBezTo>
                      <a:pt x="7713" y="2994"/>
                      <a:pt x="5989" y="0"/>
                      <a:pt x="38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32"/>
              <p:cNvSpPr/>
              <p:nvPr/>
            </p:nvSpPr>
            <p:spPr>
              <a:xfrm>
                <a:off x="1335928" y="4185533"/>
                <a:ext cx="1063326" cy="1169562"/>
              </a:xfrm>
              <a:custGeom>
                <a:avLst/>
                <a:gdLst/>
                <a:ahLst/>
                <a:cxnLst/>
                <a:rect l="l" t="t" r="r" b="b"/>
                <a:pathLst>
                  <a:path w="25074" h="27584" extrusionOk="0">
                    <a:moveTo>
                      <a:pt x="11282" y="1"/>
                    </a:moveTo>
                    <a:cubicBezTo>
                      <a:pt x="6624" y="1"/>
                      <a:pt x="2541" y="2330"/>
                      <a:pt x="0" y="5868"/>
                    </a:cubicBezTo>
                    <a:cubicBezTo>
                      <a:pt x="1150" y="5898"/>
                      <a:pt x="2238" y="6201"/>
                      <a:pt x="3206" y="6655"/>
                    </a:cubicBezTo>
                    <a:cubicBezTo>
                      <a:pt x="5172" y="4416"/>
                      <a:pt x="8045" y="3025"/>
                      <a:pt x="11282" y="3025"/>
                    </a:cubicBezTo>
                    <a:cubicBezTo>
                      <a:pt x="17210" y="3025"/>
                      <a:pt x="22049" y="7864"/>
                      <a:pt x="22049" y="13792"/>
                    </a:cubicBezTo>
                    <a:cubicBezTo>
                      <a:pt x="22049" y="19720"/>
                      <a:pt x="17210" y="24559"/>
                      <a:pt x="11282" y="24559"/>
                    </a:cubicBezTo>
                    <a:cubicBezTo>
                      <a:pt x="8045" y="24559"/>
                      <a:pt x="5172" y="23168"/>
                      <a:pt x="3206" y="20930"/>
                    </a:cubicBezTo>
                    <a:cubicBezTo>
                      <a:pt x="2238" y="21444"/>
                      <a:pt x="1180" y="21686"/>
                      <a:pt x="0" y="21747"/>
                    </a:cubicBezTo>
                    <a:cubicBezTo>
                      <a:pt x="2511" y="25255"/>
                      <a:pt x="6624" y="27584"/>
                      <a:pt x="11282" y="27584"/>
                    </a:cubicBezTo>
                    <a:cubicBezTo>
                      <a:pt x="18873" y="27584"/>
                      <a:pt x="25073" y="21384"/>
                      <a:pt x="25073" y="13792"/>
                    </a:cubicBezTo>
                    <a:cubicBezTo>
                      <a:pt x="25073" y="6201"/>
                      <a:pt x="18873" y="1"/>
                      <a:pt x="112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32"/>
              <p:cNvSpPr/>
              <p:nvPr/>
            </p:nvSpPr>
            <p:spPr>
              <a:xfrm>
                <a:off x="1317948" y="4615124"/>
                <a:ext cx="162972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3691" extrusionOk="0">
                    <a:moveTo>
                      <a:pt x="1906" y="1"/>
                    </a:moveTo>
                    <a:cubicBezTo>
                      <a:pt x="848" y="1"/>
                      <a:pt x="1" y="817"/>
                      <a:pt x="1" y="1846"/>
                    </a:cubicBezTo>
                    <a:cubicBezTo>
                      <a:pt x="1" y="2874"/>
                      <a:pt x="878" y="3691"/>
                      <a:pt x="1906" y="3691"/>
                    </a:cubicBezTo>
                    <a:cubicBezTo>
                      <a:pt x="2935" y="3691"/>
                      <a:pt x="3782" y="2874"/>
                      <a:pt x="3782" y="1846"/>
                    </a:cubicBezTo>
                    <a:cubicBezTo>
                      <a:pt x="3842" y="817"/>
                      <a:pt x="2965" y="1"/>
                      <a:pt x="19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32"/>
              <p:cNvSpPr/>
              <p:nvPr/>
            </p:nvSpPr>
            <p:spPr>
              <a:xfrm>
                <a:off x="1166640" y="4692079"/>
                <a:ext cx="464320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49" h="5475" extrusionOk="0">
                    <a:moveTo>
                      <a:pt x="0" y="0"/>
                    </a:moveTo>
                    <a:cubicBezTo>
                      <a:pt x="0" y="3025"/>
                      <a:pt x="2450" y="5475"/>
                      <a:pt x="5474" y="5475"/>
                    </a:cubicBezTo>
                    <a:cubicBezTo>
                      <a:pt x="8499" y="5475"/>
                      <a:pt x="10949" y="3025"/>
                      <a:pt x="10949" y="0"/>
                    </a:cubicBezTo>
                    <a:lnTo>
                      <a:pt x="9164" y="0"/>
                    </a:lnTo>
                    <a:cubicBezTo>
                      <a:pt x="9164" y="2027"/>
                      <a:pt x="7501" y="3690"/>
                      <a:pt x="5474" y="3690"/>
                    </a:cubicBezTo>
                    <a:cubicBezTo>
                      <a:pt x="3418" y="3690"/>
                      <a:pt x="1754" y="2027"/>
                      <a:pt x="1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74" name="Google Shape;2074;p32"/>
            <p:cNvGrpSpPr/>
            <p:nvPr/>
          </p:nvGrpSpPr>
          <p:grpSpPr>
            <a:xfrm>
              <a:off x="1934591" y="-46182"/>
              <a:ext cx="1171041" cy="5238451"/>
              <a:chOff x="2197803" y="-75695"/>
              <a:chExt cx="1171041" cy="5238451"/>
            </a:xfrm>
          </p:grpSpPr>
          <p:sp>
            <p:nvSpPr>
              <p:cNvPr id="2075" name="Google Shape;2075;p32"/>
              <p:cNvSpPr/>
              <p:nvPr/>
            </p:nvSpPr>
            <p:spPr>
              <a:xfrm>
                <a:off x="2455594" y="1257937"/>
                <a:ext cx="328404" cy="327031"/>
              </a:xfrm>
              <a:custGeom>
                <a:avLst/>
                <a:gdLst/>
                <a:ahLst/>
                <a:cxnLst/>
                <a:rect l="l" t="t" r="r" b="b"/>
                <a:pathLst>
                  <a:path w="7744" h="7713" extrusionOk="0">
                    <a:moveTo>
                      <a:pt x="1059" y="1"/>
                    </a:moveTo>
                    <a:cubicBezTo>
                      <a:pt x="394" y="1150"/>
                      <a:pt x="1" y="2481"/>
                      <a:pt x="1" y="3872"/>
                    </a:cubicBezTo>
                    <a:cubicBezTo>
                      <a:pt x="1" y="5263"/>
                      <a:pt x="364" y="6594"/>
                      <a:pt x="1059" y="7713"/>
                    </a:cubicBezTo>
                    <a:cubicBezTo>
                      <a:pt x="2360" y="5414"/>
                      <a:pt x="4870" y="3872"/>
                      <a:pt x="7743" y="3872"/>
                    </a:cubicBezTo>
                    <a:cubicBezTo>
                      <a:pt x="4870" y="3872"/>
                      <a:pt x="2360" y="2329"/>
                      <a:pt x="10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32"/>
              <p:cNvSpPr/>
              <p:nvPr/>
            </p:nvSpPr>
            <p:spPr>
              <a:xfrm>
                <a:off x="2783950" y="1257937"/>
                <a:ext cx="328404" cy="327031"/>
              </a:xfrm>
              <a:custGeom>
                <a:avLst/>
                <a:gdLst/>
                <a:ahLst/>
                <a:cxnLst/>
                <a:rect l="l" t="t" r="r" b="b"/>
                <a:pathLst>
                  <a:path w="7744" h="7713" extrusionOk="0">
                    <a:moveTo>
                      <a:pt x="6684" y="1"/>
                    </a:moveTo>
                    <a:cubicBezTo>
                      <a:pt x="5354" y="2269"/>
                      <a:pt x="2874" y="3872"/>
                      <a:pt x="0" y="3872"/>
                    </a:cubicBezTo>
                    <a:cubicBezTo>
                      <a:pt x="2874" y="3872"/>
                      <a:pt x="5354" y="5414"/>
                      <a:pt x="6684" y="7713"/>
                    </a:cubicBezTo>
                    <a:cubicBezTo>
                      <a:pt x="7320" y="6594"/>
                      <a:pt x="7743" y="5263"/>
                      <a:pt x="7743" y="3872"/>
                    </a:cubicBezTo>
                    <a:cubicBezTo>
                      <a:pt x="7743" y="2481"/>
                      <a:pt x="7380" y="1150"/>
                      <a:pt x="66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32"/>
              <p:cNvSpPr/>
              <p:nvPr/>
            </p:nvSpPr>
            <p:spPr>
              <a:xfrm>
                <a:off x="2499231" y="1422065"/>
                <a:ext cx="568218" cy="327074"/>
              </a:xfrm>
              <a:custGeom>
                <a:avLst/>
                <a:gdLst/>
                <a:ahLst/>
                <a:cxnLst/>
                <a:rect l="l" t="t" r="r" b="b"/>
                <a:pathLst>
                  <a:path w="13399" h="7714" extrusionOk="0">
                    <a:moveTo>
                      <a:pt x="6714" y="1"/>
                    </a:moveTo>
                    <a:cubicBezTo>
                      <a:pt x="3025" y="1"/>
                      <a:pt x="0" y="1725"/>
                      <a:pt x="0" y="3842"/>
                    </a:cubicBezTo>
                    <a:cubicBezTo>
                      <a:pt x="0" y="5989"/>
                      <a:pt x="3025" y="7713"/>
                      <a:pt x="6714" y="7713"/>
                    </a:cubicBezTo>
                    <a:cubicBezTo>
                      <a:pt x="10404" y="7713"/>
                      <a:pt x="13398" y="5989"/>
                      <a:pt x="13398" y="3842"/>
                    </a:cubicBezTo>
                    <a:cubicBezTo>
                      <a:pt x="13398" y="1725"/>
                      <a:pt x="10404" y="1"/>
                      <a:pt x="67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32"/>
              <p:cNvSpPr/>
              <p:nvPr/>
            </p:nvSpPr>
            <p:spPr>
              <a:xfrm>
                <a:off x="2197803" y="943757"/>
                <a:ext cx="1171041" cy="1063138"/>
              </a:xfrm>
              <a:custGeom>
                <a:avLst/>
                <a:gdLst/>
                <a:ahLst/>
                <a:cxnLst/>
                <a:rect l="l" t="t" r="r" b="b"/>
                <a:pathLst>
                  <a:path w="27614" h="25074" extrusionOk="0">
                    <a:moveTo>
                      <a:pt x="5868" y="1"/>
                    </a:moveTo>
                    <a:cubicBezTo>
                      <a:pt x="2360" y="2511"/>
                      <a:pt x="1" y="6624"/>
                      <a:pt x="1" y="11282"/>
                    </a:cubicBezTo>
                    <a:cubicBezTo>
                      <a:pt x="1" y="18873"/>
                      <a:pt x="6201" y="25073"/>
                      <a:pt x="13822" y="25073"/>
                    </a:cubicBezTo>
                    <a:cubicBezTo>
                      <a:pt x="21414" y="25073"/>
                      <a:pt x="27614" y="18873"/>
                      <a:pt x="27614" y="11282"/>
                    </a:cubicBezTo>
                    <a:cubicBezTo>
                      <a:pt x="27614" y="6624"/>
                      <a:pt x="25315" y="2511"/>
                      <a:pt x="21746" y="1"/>
                    </a:cubicBezTo>
                    <a:cubicBezTo>
                      <a:pt x="21716" y="1150"/>
                      <a:pt x="21414" y="2239"/>
                      <a:pt x="20960" y="3237"/>
                    </a:cubicBezTo>
                    <a:cubicBezTo>
                      <a:pt x="23198" y="5203"/>
                      <a:pt x="24589" y="8076"/>
                      <a:pt x="24589" y="11282"/>
                    </a:cubicBezTo>
                    <a:cubicBezTo>
                      <a:pt x="24589" y="17210"/>
                      <a:pt x="19750" y="22049"/>
                      <a:pt x="13822" y="22049"/>
                    </a:cubicBezTo>
                    <a:cubicBezTo>
                      <a:pt x="7895" y="22049"/>
                      <a:pt x="3025" y="17210"/>
                      <a:pt x="3025" y="11282"/>
                    </a:cubicBezTo>
                    <a:cubicBezTo>
                      <a:pt x="3025" y="8076"/>
                      <a:pt x="4447" y="5203"/>
                      <a:pt x="6685" y="3237"/>
                    </a:cubicBezTo>
                    <a:cubicBezTo>
                      <a:pt x="6171" y="2239"/>
                      <a:pt x="5929" y="1180"/>
                      <a:pt x="58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32"/>
              <p:cNvSpPr/>
              <p:nvPr/>
            </p:nvSpPr>
            <p:spPr>
              <a:xfrm>
                <a:off x="2703165" y="851454"/>
                <a:ext cx="162930" cy="156456"/>
              </a:xfrm>
              <a:custGeom>
                <a:avLst/>
                <a:gdLst/>
                <a:ahLst/>
                <a:cxnLst/>
                <a:rect l="l" t="t" r="r" b="b"/>
                <a:pathLst>
                  <a:path w="3842" h="3690" extrusionOk="0">
                    <a:moveTo>
                      <a:pt x="1905" y="0"/>
                    </a:moveTo>
                    <a:cubicBezTo>
                      <a:pt x="847" y="0"/>
                      <a:pt x="0" y="817"/>
                      <a:pt x="0" y="1845"/>
                    </a:cubicBezTo>
                    <a:cubicBezTo>
                      <a:pt x="0" y="2873"/>
                      <a:pt x="877" y="3690"/>
                      <a:pt x="1905" y="3690"/>
                    </a:cubicBezTo>
                    <a:cubicBezTo>
                      <a:pt x="2934" y="3690"/>
                      <a:pt x="3781" y="2873"/>
                      <a:pt x="3781" y="1845"/>
                    </a:cubicBezTo>
                    <a:cubicBezTo>
                      <a:pt x="3841" y="817"/>
                      <a:pt x="2964" y="0"/>
                      <a:pt x="19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32"/>
              <p:cNvSpPr/>
              <p:nvPr/>
            </p:nvSpPr>
            <p:spPr>
              <a:xfrm>
                <a:off x="2551815" y="928366"/>
                <a:ext cx="464320" cy="232182"/>
              </a:xfrm>
              <a:custGeom>
                <a:avLst/>
                <a:gdLst/>
                <a:ahLst/>
                <a:cxnLst/>
                <a:rect l="l" t="t" r="r" b="b"/>
                <a:pathLst>
                  <a:path w="10949" h="5476" extrusionOk="0">
                    <a:moveTo>
                      <a:pt x="0" y="1"/>
                    </a:moveTo>
                    <a:cubicBezTo>
                      <a:pt x="0" y="3025"/>
                      <a:pt x="2450" y="5475"/>
                      <a:pt x="5474" y="5475"/>
                    </a:cubicBezTo>
                    <a:cubicBezTo>
                      <a:pt x="8499" y="5475"/>
                      <a:pt x="10949" y="3025"/>
                      <a:pt x="10949" y="1"/>
                    </a:cubicBezTo>
                    <a:lnTo>
                      <a:pt x="9164" y="1"/>
                    </a:lnTo>
                    <a:cubicBezTo>
                      <a:pt x="9164" y="2027"/>
                      <a:pt x="7501" y="3691"/>
                      <a:pt x="5474" y="3691"/>
                    </a:cubicBezTo>
                    <a:cubicBezTo>
                      <a:pt x="3418" y="3691"/>
                      <a:pt x="1754" y="2027"/>
                      <a:pt x="17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32"/>
              <p:cNvSpPr/>
              <p:nvPr/>
            </p:nvSpPr>
            <p:spPr>
              <a:xfrm>
                <a:off x="2713385" y="538546"/>
                <a:ext cx="161657" cy="157770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3721" extrusionOk="0">
                    <a:moveTo>
                      <a:pt x="1937" y="0"/>
                    </a:moveTo>
                    <a:cubicBezTo>
                      <a:pt x="908" y="0"/>
                      <a:pt x="31" y="847"/>
                      <a:pt x="31" y="1845"/>
                    </a:cubicBezTo>
                    <a:cubicBezTo>
                      <a:pt x="1" y="2874"/>
                      <a:pt x="878" y="3721"/>
                      <a:pt x="1937" y="3721"/>
                    </a:cubicBezTo>
                    <a:cubicBezTo>
                      <a:pt x="2995" y="3721"/>
                      <a:pt x="3812" y="2874"/>
                      <a:pt x="3812" y="1845"/>
                    </a:cubicBezTo>
                    <a:cubicBezTo>
                      <a:pt x="3812" y="847"/>
                      <a:pt x="2935" y="0"/>
                      <a:pt x="19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32"/>
              <p:cNvSpPr/>
              <p:nvPr/>
            </p:nvSpPr>
            <p:spPr>
              <a:xfrm>
                <a:off x="2562078" y="385950"/>
                <a:ext cx="465592" cy="233412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505" extrusionOk="0">
                    <a:moveTo>
                      <a:pt x="5505" y="0"/>
                    </a:moveTo>
                    <a:cubicBezTo>
                      <a:pt x="2480" y="0"/>
                      <a:pt x="0" y="2480"/>
                      <a:pt x="0" y="5505"/>
                    </a:cubicBezTo>
                    <a:lnTo>
                      <a:pt x="1785" y="5505"/>
                    </a:lnTo>
                    <a:cubicBezTo>
                      <a:pt x="1785" y="3448"/>
                      <a:pt x="3448" y="1785"/>
                      <a:pt x="5505" y="1785"/>
                    </a:cubicBezTo>
                    <a:cubicBezTo>
                      <a:pt x="7531" y="1785"/>
                      <a:pt x="9194" y="3448"/>
                      <a:pt x="9194" y="5505"/>
                    </a:cubicBezTo>
                    <a:lnTo>
                      <a:pt x="10979" y="5505"/>
                    </a:lnTo>
                    <a:cubicBezTo>
                      <a:pt x="10979" y="2480"/>
                      <a:pt x="8529" y="0"/>
                      <a:pt x="55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32"/>
              <p:cNvSpPr/>
              <p:nvPr/>
            </p:nvSpPr>
            <p:spPr>
              <a:xfrm>
                <a:off x="2713385" y="-75695"/>
                <a:ext cx="160385" cy="157770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3721" extrusionOk="0">
                    <a:moveTo>
                      <a:pt x="1876" y="0"/>
                    </a:moveTo>
                    <a:cubicBezTo>
                      <a:pt x="878" y="0"/>
                      <a:pt x="1" y="847"/>
                      <a:pt x="1" y="1876"/>
                    </a:cubicBezTo>
                    <a:cubicBezTo>
                      <a:pt x="1" y="2874"/>
                      <a:pt x="878" y="3720"/>
                      <a:pt x="1876" y="3720"/>
                    </a:cubicBezTo>
                    <a:cubicBezTo>
                      <a:pt x="2904" y="3720"/>
                      <a:pt x="3782" y="2874"/>
                      <a:pt x="3782" y="1876"/>
                    </a:cubicBezTo>
                    <a:cubicBezTo>
                      <a:pt x="3782" y="847"/>
                      <a:pt x="2904" y="0"/>
                      <a:pt x="18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32"/>
              <p:cNvSpPr/>
              <p:nvPr/>
            </p:nvSpPr>
            <p:spPr>
              <a:xfrm>
                <a:off x="2562078" y="-54"/>
                <a:ext cx="465592" cy="232182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476" extrusionOk="0">
                    <a:moveTo>
                      <a:pt x="0" y="1"/>
                    </a:moveTo>
                    <a:cubicBezTo>
                      <a:pt x="0" y="3025"/>
                      <a:pt x="2480" y="5475"/>
                      <a:pt x="5505" y="5475"/>
                    </a:cubicBezTo>
                    <a:cubicBezTo>
                      <a:pt x="8529" y="5475"/>
                      <a:pt x="10979" y="3025"/>
                      <a:pt x="10979" y="1"/>
                    </a:cubicBezTo>
                    <a:lnTo>
                      <a:pt x="9194" y="1"/>
                    </a:lnTo>
                    <a:cubicBezTo>
                      <a:pt x="9194" y="2057"/>
                      <a:pt x="7531" y="3721"/>
                      <a:pt x="5505" y="3721"/>
                    </a:cubicBezTo>
                    <a:cubicBezTo>
                      <a:pt x="3448" y="3721"/>
                      <a:pt x="1785" y="2057"/>
                      <a:pt x="17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32"/>
              <p:cNvSpPr/>
              <p:nvPr/>
            </p:nvSpPr>
            <p:spPr>
              <a:xfrm>
                <a:off x="2703165" y="2773674"/>
                <a:ext cx="160343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691" extrusionOk="0">
                    <a:moveTo>
                      <a:pt x="1905" y="1"/>
                    </a:moveTo>
                    <a:cubicBezTo>
                      <a:pt x="877" y="1"/>
                      <a:pt x="0" y="817"/>
                      <a:pt x="0" y="1846"/>
                    </a:cubicBezTo>
                    <a:cubicBezTo>
                      <a:pt x="0" y="2874"/>
                      <a:pt x="847" y="3690"/>
                      <a:pt x="1905" y="3690"/>
                    </a:cubicBezTo>
                    <a:cubicBezTo>
                      <a:pt x="2964" y="3690"/>
                      <a:pt x="3781" y="2874"/>
                      <a:pt x="3781" y="1846"/>
                    </a:cubicBezTo>
                    <a:cubicBezTo>
                      <a:pt x="3781" y="817"/>
                      <a:pt x="2934" y="1"/>
                      <a:pt x="19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32"/>
              <p:cNvSpPr/>
              <p:nvPr/>
            </p:nvSpPr>
            <p:spPr>
              <a:xfrm>
                <a:off x="2551815" y="2621079"/>
                <a:ext cx="464320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49" h="5475" extrusionOk="0">
                    <a:moveTo>
                      <a:pt x="5474" y="1"/>
                    </a:moveTo>
                    <a:cubicBezTo>
                      <a:pt x="2450" y="1"/>
                      <a:pt x="0" y="2450"/>
                      <a:pt x="0" y="5475"/>
                    </a:cubicBezTo>
                    <a:lnTo>
                      <a:pt x="1754" y="5475"/>
                    </a:lnTo>
                    <a:cubicBezTo>
                      <a:pt x="1754" y="3448"/>
                      <a:pt x="3418" y="1785"/>
                      <a:pt x="5474" y="1785"/>
                    </a:cubicBezTo>
                    <a:cubicBezTo>
                      <a:pt x="7501" y="1785"/>
                      <a:pt x="9164" y="3448"/>
                      <a:pt x="9164" y="5475"/>
                    </a:cubicBezTo>
                    <a:lnTo>
                      <a:pt x="10949" y="5475"/>
                    </a:lnTo>
                    <a:cubicBezTo>
                      <a:pt x="10949" y="2450"/>
                      <a:pt x="8499" y="1"/>
                      <a:pt x="5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32"/>
              <p:cNvSpPr/>
              <p:nvPr/>
            </p:nvSpPr>
            <p:spPr>
              <a:xfrm>
                <a:off x="2703165" y="2159434"/>
                <a:ext cx="160343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691" extrusionOk="0">
                    <a:moveTo>
                      <a:pt x="1905" y="1"/>
                    </a:moveTo>
                    <a:cubicBezTo>
                      <a:pt x="877" y="1"/>
                      <a:pt x="0" y="787"/>
                      <a:pt x="0" y="1845"/>
                    </a:cubicBezTo>
                    <a:cubicBezTo>
                      <a:pt x="0" y="2874"/>
                      <a:pt x="877" y="3690"/>
                      <a:pt x="1905" y="3690"/>
                    </a:cubicBezTo>
                    <a:cubicBezTo>
                      <a:pt x="2934" y="3690"/>
                      <a:pt x="3781" y="2874"/>
                      <a:pt x="3781" y="1845"/>
                    </a:cubicBezTo>
                    <a:cubicBezTo>
                      <a:pt x="3781" y="817"/>
                      <a:pt x="2934" y="1"/>
                      <a:pt x="19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32"/>
              <p:cNvSpPr/>
              <p:nvPr/>
            </p:nvSpPr>
            <p:spPr>
              <a:xfrm>
                <a:off x="2551815" y="2235074"/>
                <a:ext cx="464320" cy="232182"/>
              </a:xfrm>
              <a:custGeom>
                <a:avLst/>
                <a:gdLst/>
                <a:ahLst/>
                <a:cxnLst/>
                <a:rect l="l" t="t" r="r" b="b"/>
                <a:pathLst>
                  <a:path w="10949" h="5476" extrusionOk="0">
                    <a:moveTo>
                      <a:pt x="0" y="1"/>
                    </a:moveTo>
                    <a:cubicBezTo>
                      <a:pt x="0" y="3025"/>
                      <a:pt x="2450" y="5475"/>
                      <a:pt x="5474" y="5475"/>
                    </a:cubicBezTo>
                    <a:cubicBezTo>
                      <a:pt x="8499" y="5475"/>
                      <a:pt x="10949" y="3025"/>
                      <a:pt x="10949" y="1"/>
                    </a:cubicBezTo>
                    <a:lnTo>
                      <a:pt x="9164" y="1"/>
                    </a:lnTo>
                    <a:cubicBezTo>
                      <a:pt x="9164" y="2027"/>
                      <a:pt x="7501" y="3691"/>
                      <a:pt x="5474" y="3691"/>
                    </a:cubicBezTo>
                    <a:cubicBezTo>
                      <a:pt x="3418" y="3691"/>
                      <a:pt x="1754" y="2027"/>
                      <a:pt x="17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32"/>
              <p:cNvSpPr/>
              <p:nvPr/>
            </p:nvSpPr>
            <p:spPr>
              <a:xfrm>
                <a:off x="2455594" y="3491793"/>
                <a:ext cx="328404" cy="327031"/>
              </a:xfrm>
              <a:custGeom>
                <a:avLst/>
                <a:gdLst/>
                <a:ahLst/>
                <a:cxnLst/>
                <a:rect l="l" t="t" r="r" b="b"/>
                <a:pathLst>
                  <a:path w="7744" h="7713" extrusionOk="0">
                    <a:moveTo>
                      <a:pt x="1059" y="1"/>
                    </a:moveTo>
                    <a:cubicBezTo>
                      <a:pt x="394" y="1120"/>
                      <a:pt x="1" y="2450"/>
                      <a:pt x="1" y="3842"/>
                    </a:cubicBezTo>
                    <a:cubicBezTo>
                      <a:pt x="1" y="5233"/>
                      <a:pt x="364" y="6564"/>
                      <a:pt x="1059" y="7713"/>
                    </a:cubicBezTo>
                    <a:cubicBezTo>
                      <a:pt x="2360" y="5445"/>
                      <a:pt x="4870" y="3842"/>
                      <a:pt x="7743" y="3842"/>
                    </a:cubicBezTo>
                    <a:cubicBezTo>
                      <a:pt x="4870" y="3842"/>
                      <a:pt x="2360" y="2299"/>
                      <a:pt x="10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32"/>
              <p:cNvSpPr/>
              <p:nvPr/>
            </p:nvSpPr>
            <p:spPr>
              <a:xfrm>
                <a:off x="2783950" y="3491793"/>
                <a:ext cx="328404" cy="327031"/>
              </a:xfrm>
              <a:custGeom>
                <a:avLst/>
                <a:gdLst/>
                <a:ahLst/>
                <a:cxnLst/>
                <a:rect l="l" t="t" r="r" b="b"/>
                <a:pathLst>
                  <a:path w="7744" h="7713" extrusionOk="0">
                    <a:moveTo>
                      <a:pt x="6684" y="1"/>
                    </a:moveTo>
                    <a:cubicBezTo>
                      <a:pt x="5354" y="2299"/>
                      <a:pt x="2874" y="3842"/>
                      <a:pt x="0" y="3842"/>
                    </a:cubicBezTo>
                    <a:cubicBezTo>
                      <a:pt x="2874" y="3842"/>
                      <a:pt x="5354" y="5384"/>
                      <a:pt x="6684" y="7713"/>
                    </a:cubicBezTo>
                    <a:cubicBezTo>
                      <a:pt x="7320" y="6564"/>
                      <a:pt x="7743" y="5233"/>
                      <a:pt x="7743" y="3842"/>
                    </a:cubicBezTo>
                    <a:cubicBezTo>
                      <a:pt x="7743" y="2450"/>
                      <a:pt x="7380" y="1120"/>
                      <a:pt x="66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32"/>
              <p:cNvSpPr/>
              <p:nvPr/>
            </p:nvSpPr>
            <p:spPr>
              <a:xfrm>
                <a:off x="2499231" y="3655921"/>
                <a:ext cx="568218" cy="327074"/>
              </a:xfrm>
              <a:custGeom>
                <a:avLst/>
                <a:gdLst/>
                <a:ahLst/>
                <a:cxnLst/>
                <a:rect l="l" t="t" r="r" b="b"/>
                <a:pathLst>
                  <a:path w="13399" h="7714" extrusionOk="0">
                    <a:moveTo>
                      <a:pt x="6714" y="1"/>
                    </a:moveTo>
                    <a:cubicBezTo>
                      <a:pt x="3025" y="1"/>
                      <a:pt x="0" y="1725"/>
                      <a:pt x="0" y="3872"/>
                    </a:cubicBezTo>
                    <a:cubicBezTo>
                      <a:pt x="0" y="5989"/>
                      <a:pt x="3025" y="7713"/>
                      <a:pt x="6714" y="7713"/>
                    </a:cubicBezTo>
                    <a:cubicBezTo>
                      <a:pt x="10404" y="7713"/>
                      <a:pt x="13398" y="5989"/>
                      <a:pt x="13398" y="3872"/>
                    </a:cubicBezTo>
                    <a:cubicBezTo>
                      <a:pt x="13398" y="1725"/>
                      <a:pt x="10404" y="1"/>
                      <a:pt x="67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32"/>
              <p:cNvSpPr/>
              <p:nvPr/>
            </p:nvSpPr>
            <p:spPr>
              <a:xfrm>
                <a:off x="2197803" y="3177613"/>
                <a:ext cx="1171041" cy="1061866"/>
              </a:xfrm>
              <a:custGeom>
                <a:avLst/>
                <a:gdLst/>
                <a:ahLst/>
                <a:cxnLst/>
                <a:rect l="l" t="t" r="r" b="b"/>
                <a:pathLst>
                  <a:path w="27614" h="25044" extrusionOk="0">
                    <a:moveTo>
                      <a:pt x="5868" y="1"/>
                    </a:moveTo>
                    <a:cubicBezTo>
                      <a:pt x="2360" y="2481"/>
                      <a:pt x="1" y="6594"/>
                      <a:pt x="1" y="11252"/>
                    </a:cubicBezTo>
                    <a:cubicBezTo>
                      <a:pt x="1" y="18843"/>
                      <a:pt x="6201" y="25043"/>
                      <a:pt x="13822" y="25043"/>
                    </a:cubicBezTo>
                    <a:cubicBezTo>
                      <a:pt x="21414" y="25043"/>
                      <a:pt x="27614" y="18843"/>
                      <a:pt x="27614" y="11252"/>
                    </a:cubicBezTo>
                    <a:cubicBezTo>
                      <a:pt x="27614" y="6594"/>
                      <a:pt x="25315" y="2511"/>
                      <a:pt x="21746" y="1"/>
                    </a:cubicBezTo>
                    <a:cubicBezTo>
                      <a:pt x="21716" y="1120"/>
                      <a:pt x="21414" y="2208"/>
                      <a:pt x="20960" y="3207"/>
                    </a:cubicBezTo>
                    <a:cubicBezTo>
                      <a:pt x="23198" y="5172"/>
                      <a:pt x="24589" y="8046"/>
                      <a:pt x="24589" y="11252"/>
                    </a:cubicBezTo>
                    <a:cubicBezTo>
                      <a:pt x="24589" y="17179"/>
                      <a:pt x="19750" y="22019"/>
                      <a:pt x="13822" y="22019"/>
                    </a:cubicBezTo>
                    <a:cubicBezTo>
                      <a:pt x="7895" y="22019"/>
                      <a:pt x="3025" y="17179"/>
                      <a:pt x="3025" y="11252"/>
                    </a:cubicBezTo>
                    <a:cubicBezTo>
                      <a:pt x="3025" y="8046"/>
                      <a:pt x="4447" y="5172"/>
                      <a:pt x="6685" y="3207"/>
                    </a:cubicBezTo>
                    <a:cubicBezTo>
                      <a:pt x="6171" y="2208"/>
                      <a:pt x="5929" y="1150"/>
                      <a:pt x="58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32"/>
              <p:cNvSpPr/>
              <p:nvPr/>
            </p:nvSpPr>
            <p:spPr>
              <a:xfrm>
                <a:off x="2703165" y="3085310"/>
                <a:ext cx="160343" cy="157770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721" extrusionOk="0">
                    <a:moveTo>
                      <a:pt x="1905" y="0"/>
                    </a:moveTo>
                    <a:cubicBezTo>
                      <a:pt x="847" y="0"/>
                      <a:pt x="0" y="847"/>
                      <a:pt x="0" y="1875"/>
                    </a:cubicBezTo>
                    <a:cubicBezTo>
                      <a:pt x="0" y="2873"/>
                      <a:pt x="877" y="3720"/>
                      <a:pt x="1905" y="3720"/>
                    </a:cubicBezTo>
                    <a:cubicBezTo>
                      <a:pt x="2934" y="3720"/>
                      <a:pt x="3781" y="2873"/>
                      <a:pt x="3781" y="1875"/>
                    </a:cubicBezTo>
                    <a:cubicBezTo>
                      <a:pt x="3781" y="847"/>
                      <a:pt x="2964" y="0"/>
                      <a:pt x="19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32"/>
              <p:cNvSpPr/>
              <p:nvPr/>
            </p:nvSpPr>
            <p:spPr>
              <a:xfrm>
                <a:off x="2551815" y="3162222"/>
                <a:ext cx="464320" cy="232140"/>
              </a:xfrm>
              <a:custGeom>
                <a:avLst/>
                <a:gdLst/>
                <a:ahLst/>
                <a:cxnLst/>
                <a:rect l="l" t="t" r="r" b="b"/>
                <a:pathLst>
                  <a:path w="10949" h="5475" extrusionOk="0">
                    <a:moveTo>
                      <a:pt x="0" y="1"/>
                    </a:moveTo>
                    <a:cubicBezTo>
                      <a:pt x="0" y="3025"/>
                      <a:pt x="2450" y="5475"/>
                      <a:pt x="5474" y="5475"/>
                    </a:cubicBezTo>
                    <a:cubicBezTo>
                      <a:pt x="8499" y="5475"/>
                      <a:pt x="10949" y="3025"/>
                      <a:pt x="10949" y="1"/>
                    </a:cubicBezTo>
                    <a:lnTo>
                      <a:pt x="9164" y="1"/>
                    </a:lnTo>
                    <a:cubicBezTo>
                      <a:pt x="9164" y="2057"/>
                      <a:pt x="7501" y="3721"/>
                      <a:pt x="5474" y="3721"/>
                    </a:cubicBezTo>
                    <a:cubicBezTo>
                      <a:pt x="3418" y="3721"/>
                      <a:pt x="1754" y="2057"/>
                      <a:pt x="17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32"/>
              <p:cNvSpPr/>
              <p:nvPr/>
            </p:nvSpPr>
            <p:spPr>
              <a:xfrm>
                <a:off x="2714700" y="5006258"/>
                <a:ext cx="160343" cy="156498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691" extrusionOk="0">
                    <a:moveTo>
                      <a:pt x="1906" y="0"/>
                    </a:moveTo>
                    <a:cubicBezTo>
                      <a:pt x="877" y="0"/>
                      <a:pt x="0" y="817"/>
                      <a:pt x="0" y="1845"/>
                    </a:cubicBezTo>
                    <a:cubicBezTo>
                      <a:pt x="0" y="2873"/>
                      <a:pt x="847" y="3690"/>
                      <a:pt x="1906" y="3690"/>
                    </a:cubicBezTo>
                    <a:cubicBezTo>
                      <a:pt x="2964" y="3690"/>
                      <a:pt x="3781" y="2873"/>
                      <a:pt x="3781" y="1845"/>
                    </a:cubicBezTo>
                    <a:cubicBezTo>
                      <a:pt x="3781" y="817"/>
                      <a:pt x="2904" y="0"/>
                      <a:pt x="19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32"/>
              <p:cNvSpPr/>
              <p:nvPr/>
            </p:nvSpPr>
            <p:spPr>
              <a:xfrm>
                <a:off x="2562078" y="4854935"/>
                <a:ext cx="465592" cy="233412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505" extrusionOk="0">
                    <a:moveTo>
                      <a:pt x="5505" y="0"/>
                    </a:moveTo>
                    <a:cubicBezTo>
                      <a:pt x="2480" y="0"/>
                      <a:pt x="0" y="2480"/>
                      <a:pt x="0" y="5505"/>
                    </a:cubicBezTo>
                    <a:lnTo>
                      <a:pt x="1785" y="5505"/>
                    </a:lnTo>
                    <a:cubicBezTo>
                      <a:pt x="1785" y="3418"/>
                      <a:pt x="3448" y="1785"/>
                      <a:pt x="5505" y="1785"/>
                    </a:cubicBezTo>
                    <a:cubicBezTo>
                      <a:pt x="7531" y="1785"/>
                      <a:pt x="9194" y="3448"/>
                      <a:pt x="9194" y="5505"/>
                    </a:cubicBezTo>
                    <a:lnTo>
                      <a:pt x="10979" y="5505"/>
                    </a:lnTo>
                    <a:cubicBezTo>
                      <a:pt x="10979" y="2480"/>
                      <a:pt x="8529" y="0"/>
                      <a:pt x="55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32"/>
              <p:cNvSpPr/>
              <p:nvPr/>
            </p:nvSpPr>
            <p:spPr>
              <a:xfrm>
                <a:off x="2713385" y="4392018"/>
                <a:ext cx="160385" cy="156456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3690" extrusionOk="0">
                    <a:moveTo>
                      <a:pt x="1876" y="0"/>
                    </a:moveTo>
                    <a:cubicBezTo>
                      <a:pt x="878" y="0"/>
                      <a:pt x="1" y="847"/>
                      <a:pt x="1" y="1845"/>
                    </a:cubicBezTo>
                    <a:cubicBezTo>
                      <a:pt x="1" y="2873"/>
                      <a:pt x="878" y="3690"/>
                      <a:pt x="1876" y="3690"/>
                    </a:cubicBezTo>
                    <a:cubicBezTo>
                      <a:pt x="2904" y="3690"/>
                      <a:pt x="3782" y="2873"/>
                      <a:pt x="3782" y="1845"/>
                    </a:cubicBezTo>
                    <a:cubicBezTo>
                      <a:pt x="3782" y="847"/>
                      <a:pt x="2904" y="0"/>
                      <a:pt x="18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32"/>
              <p:cNvSpPr/>
              <p:nvPr/>
            </p:nvSpPr>
            <p:spPr>
              <a:xfrm>
                <a:off x="2562078" y="4468930"/>
                <a:ext cx="465592" cy="232182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5476" extrusionOk="0">
                    <a:moveTo>
                      <a:pt x="0" y="1"/>
                    </a:moveTo>
                    <a:cubicBezTo>
                      <a:pt x="0" y="3025"/>
                      <a:pt x="2480" y="5475"/>
                      <a:pt x="5505" y="5475"/>
                    </a:cubicBezTo>
                    <a:cubicBezTo>
                      <a:pt x="8529" y="5475"/>
                      <a:pt x="10979" y="3025"/>
                      <a:pt x="10979" y="1"/>
                    </a:cubicBezTo>
                    <a:lnTo>
                      <a:pt x="9194" y="1"/>
                    </a:lnTo>
                    <a:cubicBezTo>
                      <a:pt x="9194" y="2057"/>
                      <a:pt x="7531" y="3721"/>
                      <a:pt x="5505" y="3721"/>
                    </a:cubicBezTo>
                    <a:cubicBezTo>
                      <a:pt x="3448" y="3721"/>
                      <a:pt x="1785" y="2057"/>
                      <a:pt x="17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99" name="Google Shape;2099;p32"/>
          <p:cNvSpPr/>
          <p:nvPr/>
        </p:nvSpPr>
        <p:spPr>
          <a:xfrm>
            <a:off x="3048600" y="0"/>
            <a:ext cx="6098400" cy="5151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eko"/>
              <a:buNone/>
              <a:defRPr sz="4800" b="1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16800"/>
            <a:ext cx="7704000" cy="3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ap Medium"/>
              <a:buChar char="●"/>
              <a:defRPr sz="1500">
                <a:solidFill>
                  <a:schemeClr val="dk1"/>
                </a:solidFill>
                <a:latin typeface="Asap Medium"/>
                <a:ea typeface="Asap Medium"/>
                <a:cs typeface="Asap Medium"/>
                <a:sym typeface="Asap Medium"/>
              </a:defRPr>
            </a:lvl1pPr>
            <a:lvl2pPr marL="914400" lvl="1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ap Medium"/>
              <a:buChar char="○"/>
              <a:defRPr sz="1500">
                <a:solidFill>
                  <a:schemeClr val="dk1"/>
                </a:solidFill>
                <a:latin typeface="Asap Medium"/>
                <a:ea typeface="Asap Medium"/>
                <a:cs typeface="Asap Medium"/>
                <a:sym typeface="Asap Medium"/>
              </a:defRPr>
            </a:lvl2pPr>
            <a:lvl3pPr marL="1371600" lvl="2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ap Medium"/>
              <a:buChar char="■"/>
              <a:defRPr sz="1500">
                <a:solidFill>
                  <a:schemeClr val="dk1"/>
                </a:solidFill>
                <a:latin typeface="Asap Medium"/>
                <a:ea typeface="Asap Medium"/>
                <a:cs typeface="Asap Medium"/>
                <a:sym typeface="Asap Medium"/>
              </a:defRPr>
            </a:lvl3pPr>
            <a:lvl4pPr marL="1828800" lvl="3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ap Medium"/>
              <a:buChar char="●"/>
              <a:defRPr sz="1500">
                <a:solidFill>
                  <a:schemeClr val="dk1"/>
                </a:solidFill>
                <a:latin typeface="Asap Medium"/>
                <a:ea typeface="Asap Medium"/>
                <a:cs typeface="Asap Medium"/>
                <a:sym typeface="Asap Medium"/>
              </a:defRPr>
            </a:lvl4pPr>
            <a:lvl5pPr marL="2286000" lvl="4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ap Medium"/>
              <a:buChar char="○"/>
              <a:defRPr sz="1500">
                <a:solidFill>
                  <a:schemeClr val="dk1"/>
                </a:solidFill>
                <a:latin typeface="Asap Medium"/>
                <a:ea typeface="Asap Medium"/>
                <a:cs typeface="Asap Medium"/>
                <a:sym typeface="Asap Medium"/>
              </a:defRPr>
            </a:lvl5pPr>
            <a:lvl6pPr marL="2743200" lvl="5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ap Medium"/>
              <a:buChar char="■"/>
              <a:defRPr sz="1500">
                <a:solidFill>
                  <a:schemeClr val="dk1"/>
                </a:solidFill>
                <a:latin typeface="Asap Medium"/>
                <a:ea typeface="Asap Medium"/>
                <a:cs typeface="Asap Medium"/>
                <a:sym typeface="Asap Medium"/>
              </a:defRPr>
            </a:lvl6pPr>
            <a:lvl7pPr marL="3200400" lvl="6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ap Medium"/>
              <a:buChar char="●"/>
              <a:defRPr sz="1500">
                <a:solidFill>
                  <a:schemeClr val="dk1"/>
                </a:solidFill>
                <a:latin typeface="Asap Medium"/>
                <a:ea typeface="Asap Medium"/>
                <a:cs typeface="Asap Medium"/>
                <a:sym typeface="Asap Medium"/>
              </a:defRPr>
            </a:lvl7pPr>
            <a:lvl8pPr marL="3657600" lvl="7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ap Medium"/>
              <a:buChar char="○"/>
              <a:defRPr sz="1500">
                <a:solidFill>
                  <a:schemeClr val="dk1"/>
                </a:solidFill>
                <a:latin typeface="Asap Medium"/>
                <a:ea typeface="Asap Medium"/>
                <a:cs typeface="Asap Medium"/>
                <a:sym typeface="Asap Medium"/>
              </a:defRPr>
            </a:lvl8pPr>
            <a:lvl9pPr marL="4114800" lvl="8" indent="-3238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Asap Medium"/>
              <a:buChar char="■"/>
              <a:defRPr sz="1500">
                <a:solidFill>
                  <a:schemeClr val="dk1"/>
                </a:solidFill>
                <a:latin typeface="Asap Medium"/>
                <a:ea typeface="Asap Medium"/>
                <a:cs typeface="Asap Medium"/>
                <a:sym typeface="Asap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8" r:id="rId4"/>
    <p:sldLayoutId id="2147483659" r:id="rId5"/>
    <p:sldLayoutId id="2147483677" r:id="rId6"/>
    <p:sldLayoutId id="214748367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ejorespodcast.com/literatura/#la-milana-bonit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mejorespodcast.com/literatura/#la-estacion-azul-ignacio-elguero" TargetMode="External"/><Relationship Id="rId4" Type="http://schemas.openxmlformats.org/officeDocument/2006/relationships/hyperlink" Target="https://mejorespodcast.com/literatura/#libros-de-arena-con-susana-santaolall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astbox.f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listennotes.com/search/?q=literatura%20espa%C3%B1ola%20medieval&amp;sort_by_date=0&amp;scope=episode&amp;offset=0&amp;language=Any%20language&amp;len_min=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e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ejorespodcast.com/literatura/#un-libro-una-hor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mejorespodcast.com/literatura/#verne-y-wells-ciencia-ficc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p37"/>
          <p:cNvSpPr txBox="1">
            <a:spLocks noGrp="1"/>
          </p:cNvSpPr>
          <p:nvPr>
            <p:ph type="title"/>
          </p:nvPr>
        </p:nvSpPr>
        <p:spPr>
          <a:xfrm>
            <a:off x="1137150" y="818987"/>
            <a:ext cx="6984000" cy="2674307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000" kern="100" dirty="0">
                <a:solidFill>
                  <a:srgbClr val="23232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 formato podcast como vía para presentar contenidos de literatura infantil y juvenil</a:t>
            </a:r>
            <a:endParaRPr lang="es-ES" sz="4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2112;p36">
            <a:extLst>
              <a:ext uri="{FF2B5EF4-FFF2-40B4-BE49-F238E27FC236}">
                <a16:creationId xmlns:a16="http://schemas.microsoft.com/office/drawing/2014/main" id="{F34C6D81-B657-70ED-3B8C-338E0FD99DA5}"/>
              </a:ext>
            </a:extLst>
          </p:cNvPr>
          <p:cNvSpPr txBox="1">
            <a:spLocks/>
          </p:cNvSpPr>
          <p:nvPr/>
        </p:nvSpPr>
        <p:spPr>
          <a:xfrm>
            <a:off x="1443038" y="3671888"/>
            <a:ext cx="6713831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 Medium"/>
              <a:buAutoNum type="arabicPeriod"/>
              <a:defRPr sz="1200" b="0" i="0" u="none" strike="noStrike" cap="none">
                <a:solidFill>
                  <a:schemeClr val="dk1"/>
                </a:solidFill>
                <a:latin typeface="Asap Medium"/>
                <a:ea typeface="Asap Medium"/>
                <a:cs typeface="Asap Medium"/>
                <a:sym typeface="Asap Medium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ap Medium"/>
              <a:buAutoNum type="alphaLcPeriod"/>
              <a:defRPr sz="1500" b="0" i="0" u="none" strike="noStrike" cap="none">
                <a:solidFill>
                  <a:schemeClr val="dk1"/>
                </a:solidFill>
                <a:latin typeface="Asap Medium"/>
                <a:ea typeface="Asap Medium"/>
                <a:cs typeface="Asap Medium"/>
                <a:sym typeface="Asap Medium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ap Medium"/>
              <a:buAutoNum type="romanLcPeriod"/>
              <a:defRPr sz="1500" b="0" i="0" u="none" strike="noStrike" cap="none">
                <a:solidFill>
                  <a:schemeClr val="dk1"/>
                </a:solidFill>
                <a:latin typeface="Asap Medium"/>
                <a:ea typeface="Asap Medium"/>
                <a:cs typeface="Asap Medium"/>
                <a:sym typeface="Asap Medium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ap Medium"/>
              <a:buAutoNum type="arabicPeriod"/>
              <a:defRPr sz="1500" b="0" i="0" u="none" strike="noStrike" cap="none">
                <a:solidFill>
                  <a:schemeClr val="dk1"/>
                </a:solidFill>
                <a:latin typeface="Asap Medium"/>
                <a:ea typeface="Asap Medium"/>
                <a:cs typeface="Asap Medium"/>
                <a:sym typeface="Asap Medium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ap Medium"/>
              <a:buAutoNum type="alphaLcPeriod"/>
              <a:defRPr sz="1500" b="0" i="0" u="none" strike="noStrike" cap="none">
                <a:solidFill>
                  <a:schemeClr val="dk1"/>
                </a:solidFill>
                <a:latin typeface="Asap Medium"/>
                <a:ea typeface="Asap Medium"/>
                <a:cs typeface="Asap Medium"/>
                <a:sym typeface="Asap Medium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ap Medium"/>
              <a:buAutoNum type="romanLcPeriod"/>
              <a:defRPr sz="1500" b="0" i="0" u="none" strike="noStrike" cap="none">
                <a:solidFill>
                  <a:schemeClr val="dk1"/>
                </a:solidFill>
                <a:latin typeface="Asap Medium"/>
                <a:ea typeface="Asap Medium"/>
                <a:cs typeface="Asap Medium"/>
                <a:sym typeface="Asap Medium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ap Medium"/>
              <a:buAutoNum type="arabicPeriod"/>
              <a:defRPr sz="1500" b="0" i="0" u="none" strike="noStrike" cap="none">
                <a:solidFill>
                  <a:schemeClr val="dk1"/>
                </a:solidFill>
                <a:latin typeface="Asap Medium"/>
                <a:ea typeface="Asap Medium"/>
                <a:cs typeface="Asap Medium"/>
                <a:sym typeface="Asap Medium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ap Medium"/>
              <a:buAutoNum type="alphaLcPeriod"/>
              <a:defRPr sz="1500" b="0" i="0" u="none" strike="noStrike" cap="none">
                <a:solidFill>
                  <a:schemeClr val="dk1"/>
                </a:solidFill>
                <a:latin typeface="Asap Medium"/>
                <a:ea typeface="Asap Medium"/>
                <a:cs typeface="Asap Medium"/>
                <a:sym typeface="Asap Medium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ap Medium"/>
              <a:buAutoNum type="romanLcPeriod"/>
              <a:defRPr sz="1500" b="0" i="0" u="none" strike="noStrike" cap="none">
                <a:solidFill>
                  <a:schemeClr val="dk1"/>
                </a:solidFill>
                <a:latin typeface="Asap Medium"/>
                <a:ea typeface="Asap Medium"/>
                <a:cs typeface="Asap Medium"/>
                <a:sym typeface="Asap Medium"/>
              </a:defRPr>
            </a:lvl9pPr>
          </a:lstStyle>
          <a:p>
            <a:pPr marL="0" indent="0">
              <a:buFont typeface="Asap Medium"/>
              <a:buNone/>
            </a:pPr>
            <a:r>
              <a:rPr lang="es-ES" sz="2000" dirty="0"/>
              <a:t>Lourdes Lorenzo García</a:t>
            </a:r>
          </a:p>
          <a:p>
            <a:pPr marL="0" indent="0">
              <a:buFont typeface="Asap Medium"/>
              <a:buNone/>
            </a:pPr>
            <a:r>
              <a:rPr lang="es-ES" sz="2000" dirty="0" err="1"/>
              <a:t>GTiCH</a:t>
            </a:r>
            <a:r>
              <a:rPr lang="es-ES" sz="2000" dirty="0"/>
              <a:t> (</a:t>
            </a:r>
            <a:r>
              <a:rPr lang="es-ES" sz="2000" dirty="0" err="1"/>
              <a:t>Group</a:t>
            </a:r>
            <a:r>
              <a:rPr lang="es-ES" sz="2000" dirty="0"/>
              <a:t> </a:t>
            </a:r>
            <a:r>
              <a:rPr lang="es-ES" sz="2000" dirty="0" err="1"/>
              <a:t>for</a:t>
            </a:r>
            <a:r>
              <a:rPr lang="es-ES" sz="2000" dirty="0"/>
              <a:t> </a:t>
            </a:r>
            <a:r>
              <a:rPr lang="es-ES" sz="2000" dirty="0" err="1"/>
              <a:t>Teaching</a:t>
            </a:r>
            <a:r>
              <a:rPr lang="es-ES" sz="2000" dirty="0"/>
              <a:t> </a:t>
            </a:r>
            <a:r>
              <a:rPr lang="es-ES" sz="2000" dirty="0" err="1"/>
              <a:t>Innovation</a:t>
            </a:r>
            <a:r>
              <a:rPr lang="es-ES" sz="2000" dirty="0"/>
              <a:t> </a:t>
            </a:r>
            <a:r>
              <a:rPr lang="es-ES" sz="2000" dirty="0" err="1"/>
              <a:t>on</a:t>
            </a:r>
            <a:r>
              <a:rPr lang="es-ES" sz="2000" dirty="0"/>
              <a:t> </a:t>
            </a:r>
            <a:r>
              <a:rPr lang="es-ES" sz="2000" dirty="0" err="1"/>
              <a:t>Children´s</a:t>
            </a:r>
            <a:r>
              <a:rPr lang="es-ES" sz="2000" dirty="0"/>
              <a:t> </a:t>
            </a:r>
            <a:r>
              <a:rPr lang="es-ES" sz="2000" dirty="0" err="1"/>
              <a:t>Literature</a:t>
            </a:r>
            <a:r>
              <a:rPr lang="es-ES" sz="2000" dirty="0"/>
              <a:t>)</a:t>
            </a:r>
          </a:p>
          <a:p>
            <a:pPr marL="0" indent="0">
              <a:buFont typeface="Asap Medium"/>
              <a:buNone/>
            </a:pPr>
            <a:r>
              <a:rPr lang="es-ES" sz="2000" dirty="0" err="1"/>
              <a:t>Universidade</a:t>
            </a:r>
            <a:r>
              <a:rPr lang="es-ES" sz="2000" dirty="0"/>
              <a:t> de Vigo</a:t>
            </a:r>
          </a:p>
        </p:txBody>
      </p:sp>
      <p:grpSp>
        <p:nvGrpSpPr>
          <p:cNvPr id="3" name="Google Shape;608;p22">
            <a:extLst>
              <a:ext uri="{FF2B5EF4-FFF2-40B4-BE49-F238E27FC236}">
                <a16:creationId xmlns:a16="http://schemas.microsoft.com/office/drawing/2014/main" id="{57F1F4FC-39EA-53C1-E8AB-C31B1B831D8A}"/>
              </a:ext>
            </a:extLst>
          </p:cNvPr>
          <p:cNvGrpSpPr/>
          <p:nvPr/>
        </p:nvGrpSpPr>
        <p:grpSpPr>
          <a:xfrm>
            <a:off x="1137150" y="206478"/>
            <a:ext cx="1049432" cy="1340706"/>
            <a:chOff x="934696" y="2915875"/>
            <a:chExt cx="1169400" cy="1718665"/>
          </a:xfrm>
        </p:grpSpPr>
        <p:sp>
          <p:nvSpPr>
            <p:cNvPr id="4" name="Google Shape;609;p22">
              <a:extLst>
                <a:ext uri="{FF2B5EF4-FFF2-40B4-BE49-F238E27FC236}">
                  <a16:creationId xmlns:a16="http://schemas.microsoft.com/office/drawing/2014/main" id="{8B57F3BD-E5DD-3B84-2525-11EC90889D7A}"/>
                </a:ext>
              </a:extLst>
            </p:cNvPr>
            <p:cNvSpPr/>
            <p:nvPr/>
          </p:nvSpPr>
          <p:spPr>
            <a:xfrm>
              <a:off x="934696" y="2915875"/>
              <a:ext cx="1169400" cy="149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610;p22">
              <a:extLst>
                <a:ext uri="{FF2B5EF4-FFF2-40B4-BE49-F238E27FC236}">
                  <a16:creationId xmlns:a16="http://schemas.microsoft.com/office/drawing/2014/main" id="{6059467C-2B7A-5274-6C71-EBBE5FAE23BB}"/>
                </a:ext>
              </a:extLst>
            </p:cNvPr>
            <p:cNvGrpSpPr/>
            <p:nvPr/>
          </p:nvGrpSpPr>
          <p:grpSpPr>
            <a:xfrm>
              <a:off x="963467" y="2967547"/>
              <a:ext cx="1005164" cy="1666993"/>
              <a:chOff x="963467" y="2967547"/>
              <a:chExt cx="1005164" cy="1666993"/>
            </a:xfrm>
          </p:grpSpPr>
          <p:sp>
            <p:nvSpPr>
              <p:cNvPr id="6" name="Google Shape;611;p22">
                <a:extLst>
                  <a:ext uri="{FF2B5EF4-FFF2-40B4-BE49-F238E27FC236}">
                    <a16:creationId xmlns:a16="http://schemas.microsoft.com/office/drawing/2014/main" id="{67E344F9-2F5A-EE55-C933-BD83A6880D10}"/>
                  </a:ext>
                </a:extLst>
              </p:cNvPr>
              <p:cNvSpPr/>
              <p:nvPr/>
            </p:nvSpPr>
            <p:spPr>
              <a:xfrm>
                <a:off x="963467" y="3949877"/>
                <a:ext cx="576374" cy="684663"/>
              </a:xfrm>
              <a:custGeom>
                <a:avLst/>
                <a:gdLst/>
                <a:ahLst/>
                <a:cxnLst/>
                <a:rect l="l" t="t" r="r" b="b"/>
                <a:pathLst>
                  <a:path w="24106" h="28629" extrusionOk="0">
                    <a:moveTo>
                      <a:pt x="18572" y="1"/>
                    </a:moveTo>
                    <a:lnTo>
                      <a:pt x="17933" y="107"/>
                    </a:lnTo>
                    <a:lnTo>
                      <a:pt x="17295" y="267"/>
                    </a:lnTo>
                    <a:lnTo>
                      <a:pt x="16656" y="479"/>
                    </a:lnTo>
                    <a:lnTo>
                      <a:pt x="16071" y="746"/>
                    </a:lnTo>
                    <a:lnTo>
                      <a:pt x="15485" y="1065"/>
                    </a:lnTo>
                    <a:lnTo>
                      <a:pt x="14953" y="1384"/>
                    </a:lnTo>
                    <a:lnTo>
                      <a:pt x="13836" y="2182"/>
                    </a:lnTo>
                    <a:lnTo>
                      <a:pt x="12452" y="3087"/>
                    </a:lnTo>
                    <a:lnTo>
                      <a:pt x="11707" y="3513"/>
                    </a:lnTo>
                    <a:lnTo>
                      <a:pt x="10962" y="3885"/>
                    </a:lnTo>
                    <a:lnTo>
                      <a:pt x="10377" y="4098"/>
                    </a:lnTo>
                    <a:lnTo>
                      <a:pt x="9845" y="4258"/>
                    </a:lnTo>
                    <a:lnTo>
                      <a:pt x="8727" y="4524"/>
                    </a:lnTo>
                    <a:lnTo>
                      <a:pt x="7982" y="4683"/>
                    </a:lnTo>
                    <a:lnTo>
                      <a:pt x="7237" y="4896"/>
                    </a:lnTo>
                    <a:lnTo>
                      <a:pt x="6546" y="5162"/>
                    </a:lnTo>
                    <a:lnTo>
                      <a:pt x="5854" y="5481"/>
                    </a:lnTo>
                    <a:lnTo>
                      <a:pt x="5322" y="5747"/>
                    </a:lnTo>
                    <a:lnTo>
                      <a:pt x="4896" y="6120"/>
                    </a:lnTo>
                    <a:lnTo>
                      <a:pt x="4417" y="6492"/>
                    </a:lnTo>
                    <a:lnTo>
                      <a:pt x="4045" y="6918"/>
                    </a:lnTo>
                    <a:lnTo>
                      <a:pt x="3672" y="7344"/>
                    </a:lnTo>
                    <a:lnTo>
                      <a:pt x="3353" y="7823"/>
                    </a:lnTo>
                    <a:lnTo>
                      <a:pt x="3087" y="8302"/>
                    </a:lnTo>
                    <a:lnTo>
                      <a:pt x="2768" y="8781"/>
                    </a:lnTo>
                    <a:lnTo>
                      <a:pt x="2342" y="9845"/>
                    </a:lnTo>
                    <a:lnTo>
                      <a:pt x="1969" y="10909"/>
                    </a:lnTo>
                    <a:lnTo>
                      <a:pt x="1650" y="11973"/>
                    </a:lnTo>
                    <a:lnTo>
                      <a:pt x="1384" y="13037"/>
                    </a:lnTo>
                    <a:lnTo>
                      <a:pt x="1012" y="14953"/>
                    </a:lnTo>
                    <a:lnTo>
                      <a:pt x="639" y="16922"/>
                    </a:lnTo>
                    <a:lnTo>
                      <a:pt x="426" y="18838"/>
                    </a:lnTo>
                    <a:lnTo>
                      <a:pt x="213" y="20806"/>
                    </a:lnTo>
                    <a:lnTo>
                      <a:pt x="54" y="22722"/>
                    </a:lnTo>
                    <a:lnTo>
                      <a:pt x="1" y="24691"/>
                    </a:lnTo>
                    <a:lnTo>
                      <a:pt x="1" y="26660"/>
                    </a:lnTo>
                    <a:lnTo>
                      <a:pt x="54" y="28629"/>
                    </a:lnTo>
                    <a:lnTo>
                      <a:pt x="373" y="28575"/>
                    </a:lnTo>
                    <a:lnTo>
                      <a:pt x="320" y="26660"/>
                    </a:lnTo>
                    <a:lnTo>
                      <a:pt x="320" y="24691"/>
                    </a:lnTo>
                    <a:lnTo>
                      <a:pt x="426" y="22775"/>
                    </a:lnTo>
                    <a:lnTo>
                      <a:pt x="533" y="20806"/>
                    </a:lnTo>
                    <a:lnTo>
                      <a:pt x="746" y="18891"/>
                    </a:lnTo>
                    <a:lnTo>
                      <a:pt x="1012" y="16922"/>
                    </a:lnTo>
                    <a:lnTo>
                      <a:pt x="1331" y="15006"/>
                    </a:lnTo>
                    <a:lnTo>
                      <a:pt x="1703" y="13144"/>
                    </a:lnTo>
                    <a:lnTo>
                      <a:pt x="1969" y="12080"/>
                    </a:lnTo>
                    <a:lnTo>
                      <a:pt x="2235" y="11069"/>
                    </a:lnTo>
                    <a:lnTo>
                      <a:pt x="2608" y="10004"/>
                    </a:lnTo>
                    <a:lnTo>
                      <a:pt x="3087" y="8993"/>
                    </a:lnTo>
                    <a:lnTo>
                      <a:pt x="3353" y="8461"/>
                    </a:lnTo>
                    <a:lnTo>
                      <a:pt x="3619" y="8036"/>
                    </a:lnTo>
                    <a:lnTo>
                      <a:pt x="3938" y="7557"/>
                    </a:lnTo>
                    <a:lnTo>
                      <a:pt x="4311" y="7131"/>
                    </a:lnTo>
                    <a:lnTo>
                      <a:pt x="4683" y="6758"/>
                    </a:lnTo>
                    <a:lnTo>
                      <a:pt x="5056" y="6386"/>
                    </a:lnTo>
                    <a:lnTo>
                      <a:pt x="5535" y="6067"/>
                    </a:lnTo>
                    <a:lnTo>
                      <a:pt x="6014" y="5747"/>
                    </a:lnTo>
                    <a:lnTo>
                      <a:pt x="6652" y="5481"/>
                    </a:lnTo>
                    <a:lnTo>
                      <a:pt x="7344" y="5215"/>
                    </a:lnTo>
                    <a:lnTo>
                      <a:pt x="8781" y="4843"/>
                    </a:lnTo>
                    <a:lnTo>
                      <a:pt x="9951" y="4577"/>
                    </a:lnTo>
                    <a:lnTo>
                      <a:pt x="10537" y="4417"/>
                    </a:lnTo>
                    <a:lnTo>
                      <a:pt x="11069" y="4204"/>
                    </a:lnTo>
                    <a:lnTo>
                      <a:pt x="11867" y="3832"/>
                    </a:lnTo>
                    <a:lnTo>
                      <a:pt x="12612" y="3406"/>
                    </a:lnTo>
                    <a:lnTo>
                      <a:pt x="14049" y="2448"/>
                    </a:lnTo>
                    <a:lnTo>
                      <a:pt x="15113" y="1703"/>
                    </a:lnTo>
                    <a:lnTo>
                      <a:pt x="15698" y="1331"/>
                    </a:lnTo>
                    <a:lnTo>
                      <a:pt x="16230" y="1012"/>
                    </a:lnTo>
                    <a:lnTo>
                      <a:pt x="16816" y="799"/>
                    </a:lnTo>
                    <a:lnTo>
                      <a:pt x="17348" y="586"/>
                    </a:lnTo>
                    <a:lnTo>
                      <a:pt x="17986" y="426"/>
                    </a:lnTo>
                    <a:lnTo>
                      <a:pt x="18572" y="373"/>
                    </a:lnTo>
                    <a:lnTo>
                      <a:pt x="19104" y="320"/>
                    </a:lnTo>
                    <a:lnTo>
                      <a:pt x="19636" y="373"/>
                    </a:lnTo>
                    <a:lnTo>
                      <a:pt x="20062" y="479"/>
                    </a:lnTo>
                    <a:lnTo>
                      <a:pt x="20540" y="586"/>
                    </a:lnTo>
                    <a:lnTo>
                      <a:pt x="20966" y="746"/>
                    </a:lnTo>
                    <a:lnTo>
                      <a:pt x="21339" y="958"/>
                    </a:lnTo>
                    <a:lnTo>
                      <a:pt x="21711" y="1224"/>
                    </a:lnTo>
                    <a:lnTo>
                      <a:pt x="22030" y="1544"/>
                    </a:lnTo>
                    <a:lnTo>
                      <a:pt x="22350" y="1863"/>
                    </a:lnTo>
                    <a:lnTo>
                      <a:pt x="22616" y="2235"/>
                    </a:lnTo>
                    <a:lnTo>
                      <a:pt x="22829" y="2661"/>
                    </a:lnTo>
                    <a:lnTo>
                      <a:pt x="23041" y="3087"/>
                    </a:lnTo>
                    <a:lnTo>
                      <a:pt x="23201" y="3566"/>
                    </a:lnTo>
                    <a:lnTo>
                      <a:pt x="23361" y="4045"/>
                    </a:lnTo>
                    <a:lnTo>
                      <a:pt x="23574" y="5002"/>
                    </a:lnTo>
                    <a:lnTo>
                      <a:pt x="23680" y="5960"/>
                    </a:lnTo>
                    <a:lnTo>
                      <a:pt x="23733" y="6865"/>
                    </a:lnTo>
                    <a:lnTo>
                      <a:pt x="23786" y="7769"/>
                    </a:lnTo>
                    <a:lnTo>
                      <a:pt x="23733" y="8514"/>
                    </a:lnTo>
                    <a:lnTo>
                      <a:pt x="24052" y="8514"/>
                    </a:lnTo>
                    <a:lnTo>
                      <a:pt x="24106" y="7769"/>
                    </a:lnTo>
                    <a:lnTo>
                      <a:pt x="24106" y="6865"/>
                    </a:lnTo>
                    <a:lnTo>
                      <a:pt x="24052" y="5907"/>
                    </a:lnTo>
                    <a:lnTo>
                      <a:pt x="23893" y="4896"/>
                    </a:lnTo>
                    <a:lnTo>
                      <a:pt x="23680" y="3885"/>
                    </a:lnTo>
                    <a:lnTo>
                      <a:pt x="23520" y="3406"/>
                    </a:lnTo>
                    <a:lnTo>
                      <a:pt x="23361" y="2927"/>
                    </a:lnTo>
                    <a:lnTo>
                      <a:pt x="23148" y="2502"/>
                    </a:lnTo>
                    <a:lnTo>
                      <a:pt x="22882" y="2076"/>
                    </a:lnTo>
                    <a:lnTo>
                      <a:pt x="22616" y="1650"/>
                    </a:lnTo>
                    <a:lnTo>
                      <a:pt x="22243" y="1278"/>
                    </a:lnTo>
                    <a:lnTo>
                      <a:pt x="21924" y="958"/>
                    </a:lnTo>
                    <a:lnTo>
                      <a:pt x="21498" y="692"/>
                    </a:lnTo>
                    <a:lnTo>
                      <a:pt x="21073" y="479"/>
                    </a:lnTo>
                    <a:lnTo>
                      <a:pt x="20647" y="267"/>
                    </a:lnTo>
                    <a:lnTo>
                      <a:pt x="20168" y="160"/>
                    </a:lnTo>
                    <a:lnTo>
                      <a:pt x="19689" y="54"/>
                    </a:lnTo>
                    <a:lnTo>
                      <a:pt x="191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612;p22">
                <a:extLst>
                  <a:ext uri="{FF2B5EF4-FFF2-40B4-BE49-F238E27FC236}">
                    <a16:creationId xmlns:a16="http://schemas.microsoft.com/office/drawing/2014/main" id="{B3746A03-2B24-7EA5-F280-13075B3237B2}"/>
                  </a:ext>
                </a:extLst>
              </p:cNvPr>
              <p:cNvSpPr/>
              <p:nvPr/>
            </p:nvSpPr>
            <p:spPr>
              <a:xfrm>
                <a:off x="1144161" y="3353114"/>
                <a:ext cx="451708" cy="461966"/>
              </a:xfrm>
              <a:custGeom>
                <a:avLst/>
                <a:gdLst/>
                <a:ahLst/>
                <a:cxnLst/>
                <a:rect l="l" t="t" r="r" b="b"/>
                <a:pathLst>
                  <a:path w="18892" h="19317" extrusionOk="0">
                    <a:moveTo>
                      <a:pt x="13517" y="0"/>
                    </a:moveTo>
                    <a:lnTo>
                      <a:pt x="13091" y="53"/>
                    </a:lnTo>
                    <a:lnTo>
                      <a:pt x="12719" y="213"/>
                    </a:lnTo>
                    <a:lnTo>
                      <a:pt x="12346" y="426"/>
                    </a:lnTo>
                    <a:lnTo>
                      <a:pt x="12027" y="745"/>
                    </a:lnTo>
                    <a:lnTo>
                      <a:pt x="533" y="14101"/>
                    </a:lnTo>
                    <a:lnTo>
                      <a:pt x="320" y="14474"/>
                    </a:lnTo>
                    <a:lnTo>
                      <a:pt x="160" y="14793"/>
                    </a:lnTo>
                    <a:lnTo>
                      <a:pt x="54" y="15219"/>
                    </a:lnTo>
                    <a:lnTo>
                      <a:pt x="1" y="15591"/>
                    </a:lnTo>
                    <a:lnTo>
                      <a:pt x="54" y="15964"/>
                    </a:lnTo>
                    <a:lnTo>
                      <a:pt x="214" y="16336"/>
                    </a:lnTo>
                    <a:lnTo>
                      <a:pt x="373" y="16709"/>
                    </a:lnTo>
                    <a:lnTo>
                      <a:pt x="639" y="17028"/>
                    </a:lnTo>
                    <a:lnTo>
                      <a:pt x="2289" y="18678"/>
                    </a:lnTo>
                    <a:lnTo>
                      <a:pt x="2608" y="18944"/>
                    </a:lnTo>
                    <a:lnTo>
                      <a:pt x="2981" y="19156"/>
                    </a:lnTo>
                    <a:lnTo>
                      <a:pt x="3353" y="19263"/>
                    </a:lnTo>
                    <a:lnTo>
                      <a:pt x="3779" y="19316"/>
                    </a:lnTo>
                    <a:lnTo>
                      <a:pt x="4151" y="19316"/>
                    </a:lnTo>
                    <a:lnTo>
                      <a:pt x="4577" y="19210"/>
                    </a:lnTo>
                    <a:lnTo>
                      <a:pt x="4950" y="18997"/>
                    </a:lnTo>
                    <a:lnTo>
                      <a:pt x="5269" y="18731"/>
                    </a:lnTo>
                    <a:lnTo>
                      <a:pt x="18253" y="6598"/>
                    </a:lnTo>
                    <a:lnTo>
                      <a:pt x="18519" y="6279"/>
                    </a:lnTo>
                    <a:lnTo>
                      <a:pt x="18732" y="5853"/>
                    </a:lnTo>
                    <a:lnTo>
                      <a:pt x="18891" y="5481"/>
                    </a:lnTo>
                    <a:lnTo>
                      <a:pt x="18891" y="5055"/>
                    </a:lnTo>
                    <a:lnTo>
                      <a:pt x="18891" y="4630"/>
                    </a:lnTo>
                    <a:lnTo>
                      <a:pt x="18732" y="4204"/>
                    </a:lnTo>
                    <a:lnTo>
                      <a:pt x="18519" y="3831"/>
                    </a:lnTo>
                    <a:lnTo>
                      <a:pt x="18253" y="3459"/>
                    </a:lnTo>
                    <a:lnTo>
                      <a:pt x="15113" y="532"/>
                    </a:lnTo>
                    <a:lnTo>
                      <a:pt x="14741" y="266"/>
                    </a:lnTo>
                    <a:lnTo>
                      <a:pt x="14368" y="107"/>
                    </a:lnTo>
                    <a:lnTo>
                      <a:pt x="139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613;p22">
                <a:extLst>
                  <a:ext uri="{FF2B5EF4-FFF2-40B4-BE49-F238E27FC236}">
                    <a16:creationId xmlns:a16="http://schemas.microsoft.com/office/drawing/2014/main" id="{97A0F2E0-6A53-6881-89AF-BB5295003951}"/>
                  </a:ext>
                </a:extLst>
              </p:cNvPr>
              <p:cNvSpPr/>
              <p:nvPr/>
            </p:nvSpPr>
            <p:spPr>
              <a:xfrm>
                <a:off x="1359205" y="2967547"/>
                <a:ext cx="592920" cy="609593"/>
              </a:xfrm>
              <a:custGeom>
                <a:avLst/>
                <a:gdLst/>
                <a:ahLst/>
                <a:cxnLst/>
                <a:rect l="l" t="t" r="r" b="b"/>
                <a:pathLst>
                  <a:path w="24798" h="25490" extrusionOk="0">
                    <a:moveTo>
                      <a:pt x="16656" y="1"/>
                    </a:moveTo>
                    <a:lnTo>
                      <a:pt x="16443" y="54"/>
                    </a:lnTo>
                    <a:lnTo>
                      <a:pt x="16284" y="160"/>
                    </a:lnTo>
                    <a:lnTo>
                      <a:pt x="16071" y="320"/>
                    </a:lnTo>
                    <a:lnTo>
                      <a:pt x="13996" y="2076"/>
                    </a:lnTo>
                    <a:lnTo>
                      <a:pt x="11920" y="3832"/>
                    </a:lnTo>
                    <a:lnTo>
                      <a:pt x="9898" y="5641"/>
                    </a:lnTo>
                    <a:lnTo>
                      <a:pt x="7929" y="7504"/>
                    </a:lnTo>
                    <a:lnTo>
                      <a:pt x="5961" y="9313"/>
                    </a:lnTo>
                    <a:lnTo>
                      <a:pt x="4045" y="11175"/>
                    </a:lnTo>
                    <a:lnTo>
                      <a:pt x="2182" y="13091"/>
                    </a:lnTo>
                    <a:lnTo>
                      <a:pt x="320" y="15007"/>
                    </a:lnTo>
                    <a:lnTo>
                      <a:pt x="160" y="15166"/>
                    </a:lnTo>
                    <a:lnTo>
                      <a:pt x="54" y="15379"/>
                    </a:lnTo>
                    <a:lnTo>
                      <a:pt x="1" y="15592"/>
                    </a:lnTo>
                    <a:lnTo>
                      <a:pt x="1" y="15858"/>
                    </a:lnTo>
                    <a:lnTo>
                      <a:pt x="1" y="16071"/>
                    </a:lnTo>
                    <a:lnTo>
                      <a:pt x="54" y="16284"/>
                    </a:lnTo>
                    <a:lnTo>
                      <a:pt x="160" y="16497"/>
                    </a:lnTo>
                    <a:lnTo>
                      <a:pt x="267" y="16709"/>
                    </a:lnTo>
                    <a:lnTo>
                      <a:pt x="2395" y="19051"/>
                    </a:lnTo>
                    <a:lnTo>
                      <a:pt x="3460" y="20168"/>
                    </a:lnTo>
                    <a:lnTo>
                      <a:pt x="4524" y="21232"/>
                    </a:lnTo>
                    <a:lnTo>
                      <a:pt x="5588" y="22297"/>
                    </a:lnTo>
                    <a:lnTo>
                      <a:pt x="6705" y="23308"/>
                    </a:lnTo>
                    <a:lnTo>
                      <a:pt x="7823" y="24266"/>
                    </a:lnTo>
                    <a:lnTo>
                      <a:pt x="8940" y="25223"/>
                    </a:lnTo>
                    <a:lnTo>
                      <a:pt x="9100" y="25330"/>
                    </a:lnTo>
                    <a:lnTo>
                      <a:pt x="9313" y="25436"/>
                    </a:lnTo>
                    <a:lnTo>
                      <a:pt x="9579" y="25489"/>
                    </a:lnTo>
                    <a:lnTo>
                      <a:pt x="10005" y="25489"/>
                    </a:lnTo>
                    <a:lnTo>
                      <a:pt x="10217" y="25383"/>
                    </a:lnTo>
                    <a:lnTo>
                      <a:pt x="10430" y="25277"/>
                    </a:lnTo>
                    <a:lnTo>
                      <a:pt x="10590" y="25117"/>
                    </a:lnTo>
                    <a:lnTo>
                      <a:pt x="12346" y="23308"/>
                    </a:lnTo>
                    <a:lnTo>
                      <a:pt x="14262" y="21126"/>
                    </a:lnTo>
                    <a:lnTo>
                      <a:pt x="16284" y="18731"/>
                    </a:lnTo>
                    <a:lnTo>
                      <a:pt x="18306" y="16231"/>
                    </a:lnTo>
                    <a:lnTo>
                      <a:pt x="21977" y="11601"/>
                    </a:lnTo>
                    <a:lnTo>
                      <a:pt x="24532" y="8302"/>
                    </a:lnTo>
                    <a:lnTo>
                      <a:pt x="24691" y="8089"/>
                    </a:lnTo>
                    <a:lnTo>
                      <a:pt x="24744" y="7876"/>
                    </a:lnTo>
                    <a:lnTo>
                      <a:pt x="24798" y="7663"/>
                    </a:lnTo>
                    <a:lnTo>
                      <a:pt x="24798" y="7397"/>
                    </a:lnTo>
                    <a:lnTo>
                      <a:pt x="24798" y="7184"/>
                    </a:lnTo>
                    <a:lnTo>
                      <a:pt x="24691" y="6918"/>
                    </a:lnTo>
                    <a:lnTo>
                      <a:pt x="24585" y="6706"/>
                    </a:lnTo>
                    <a:lnTo>
                      <a:pt x="24425" y="6546"/>
                    </a:lnTo>
                    <a:lnTo>
                      <a:pt x="21073" y="3300"/>
                    </a:lnTo>
                    <a:lnTo>
                      <a:pt x="19210" y="1597"/>
                    </a:lnTo>
                    <a:lnTo>
                      <a:pt x="17667" y="267"/>
                    </a:lnTo>
                    <a:lnTo>
                      <a:pt x="17508" y="160"/>
                    </a:lnTo>
                    <a:lnTo>
                      <a:pt x="17295" y="54"/>
                    </a:lnTo>
                    <a:lnTo>
                      <a:pt x="170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614;p22">
                <a:extLst>
                  <a:ext uri="{FF2B5EF4-FFF2-40B4-BE49-F238E27FC236}">
                    <a16:creationId xmlns:a16="http://schemas.microsoft.com/office/drawing/2014/main" id="{097E8EE9-8263-622F-887A-851E442614F4}"/>
                  </a:ext>
                </a:extLst>
              </p:cNvPr>
              <p:cNvSpPr/>
              <p:nvPr/>
            </p:nvSpPr>
            <p:spPr>
              <a:xfrm>
                <a:off x="1361763" y="3960064"/>
                <a:ext cx="114529" cy="477224"/>
              </a:xfrm>
              <a:custGeom>
                <a:avLst/>
                <a:gdLst/>
                <a:ahLst/>
                <a:cxnLst/>
                <a:rect l="l" t="t" r="r" b="b"/>
                <a:pathLst>
                  <a:path w="4790" h="19955" extrusionOk="0">
                    <a:moveTo>
                      <a:pt x="3459" y="0"/>
                    </a:moveTo>
                    <a:lnTo>
                      <a:pt x="0" y="19742"/>
                    </a:lnTo>
                    <a:lnTo>
                      <a:pt x="1330" y="19955"/>
                    </a:lnTo>
                    <a:lnTo>
                      <a:pt x="4789" y="213"/>
                    </a:lnTo>
                    <a:lnTo>
                      <a:pt x="34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615;p22">
                <a:extLst>
                  <a:ext uri="{FF2B5EF4-FFF2-40B4-BE49-F238E27FC236}">
                    <a16:creationId xmlns:a16="http://schemas.microsoft.com/office/drawing/2014/main" id="{FFD3A0D8-AEAD-29D3-044D-281533F2843A}"/>
                  </a:ext>
                </a:extLst>
              </p:cNvPr>
              <p:cNvSpPr/>
              <p:nvPr/>
            </p:nvSpPr>
            <p:spPr>
              <a:xfrm>
                <a:off x="1368124" y="3725935"/>
                <a:ext cx="159049" cy="311804"/>
              </a:xfrm>
              <a:custGeom>
                <a:avLst/>
                <a:gdLst/>
                <a:ahLst/>
                <a:cxnLst/>
                <a:rect l="l" t="t" r="r" b="b"/>
                <a:pathLst>
                  <a:path w="6652" h="13038" extrusionOk="0">
                    <a:moveTo>
                      <a:pt x="1650" y="0"/>
                    </a:moveTo>
                    <a:lnTo>
                      <a:pt x="1331" y="53"/>
                    </a:lnTo>
                    <a:lnTo>
                      <a:pt x="1011" y="160"/>
                    </a:lnTo>
                    <a:lnTo>
                      <a:pt x="745" y="319"/>
                    </a:lnTo>
                    <a:lnTo>
                      <a:pt x="479" y="532"/>
                    </a:lnTo>
                    <a:lnTo>
                      <a:pt x="266" y="745"/>
                    </a:lnTo>
                    <a:lnTo>
                      <a:pt x="107" y="1064"/>
                    </a:lnTo>
                    <a:lnTo>
                      <a:pt x="0" y="1384"/>
                    </a:lnTo>
                    <a:lnTo>
                      <a:pt x="0" y="1703"/>
                    </a:lnTo>
                    <a:lnTo>
                      <a:pt x="0" y="13037"/>
                    </a:lnTo>
                    <a:lnTo>
                      <a:pt x="6652" y="13037"/>
                    </a:lnTo>
                    <a:lnTo>
                      <a:pt x="6652" y="1703"/>
                    </a:lnTo>
                    <a:lnTo>
                      <a:pt x="6652" y="1384"/>
                    </a:lnTo>
                    <a:lnTo>
                      <a:pt x="6545" y="1064"/>
                    </a:lnTo>
                    <a:lnTo>
                      <a:pt x="6386" y="745"/>
                    </a:lnTo>
                    <a:lnTo>
                      <a:pt x="6173" y="532"/>
                    </a:lnTo>
                    <a:lnTo>
                      <a:pt x="5907" y="319"/>
                    </a:lnTo>
                    <a:lnTo>
                      <a:pt x="5641" y="160"/>
                    </a:lnTo>
                    <a:lnTo>
                      <a:pt x="5321" y="53"/>
                    </a:lnTo>
                    <a:lnTo>
                      <a:pt x="50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616;p22">
                <a:extLst>
                  <a:ext uri="{FF2B5EF4-FFF2-40B4-BE49-F238E27FC236}">
                    <a16:creationId xmlns:a16="http://schemas.microsoft.com/office/drawing/2014/main" id="{EC612820-96D3-2A84-97D5-4D2E3D7537EA}"/>
                  </a:ext>
                </a:extLst>
              </p:cNvPr>
              <p:cNvSpPr/>
              <p:nvPr/>
            </p:nvSpPr>
            <p:spPr>
              <a:xfrm>
                <a:off x="1350309" y="3947342"/>
                <a:ext cx="194675" cy="106900"/>
              </a:xfrm>
              <a:custGeom>
                <a:avLst/>
                <a:gdLst/>
                <a:ahLst/>
                <a:cxnLst/>
                <a:rect l="l" t="t" r="r" b="b"/>
                <a:pathLst>
                  <a:path w="8142" h="4470" extrusionOk="0">
                    <a:moveTo>
                      <a:pt x="532" y="0"/>
                    </a:moveTo>
                    <a:lnTo>
                      <a:pt x="320" y="53"/>
                    </a:lnTo>
                    <a:lnTo>
                      <a:pt x="160" y="160"/>
                    </a:lnTo>
                    <a:lnTo>
                      <a:pt x="0" y="319"/>
                    </a:lnTo>
                    <a:lnTo>
                      <a:pt x="0" y="585"/>
                    </a:lnTo>
                    <a:lnTo>
                      <a:pt x="0" y="3885"/>
                    </a:lnTo>
                    <a:lnTo>
                      <a:pt x="0" y="4097"/>
                    </a:lnTo>
                    <a:lnTo>
                      <a:pt x="160" y="4310"/>
                    </a:lnTo>
                    <a:lnTo>
                      <a:pt x="320" y="4417"/>
                    </a:lnTo>
                    <a:lnTo>
                      <a:pt x="532" y="4470"/>
                    </a:lnTo>
                    <a:lnTo>
                      <a:pt x="7610" y="4470"/>
                    </a:lnTo>
                    <a:lnTo>
                      <a:pt x="7822" y="4417"/>
                    </a:lnTo>
                    <a:lnTo>
                      <a:pt x="7982" y="4310"/>
                    </a:lnTo>
                    <a:lnTo>
                      <a:pt x="8142" y="4097"/>
                    </a:lnTo>
                    <a:lnTo>
                      <a:pt x="8142" y="3885"/>
                    </a:lnTo>
                    <a:lnTo>
                      <a:pt x="8142" y="585"/>
                    </a:lnTo>
                    <a:lnTo>
                      <a:pt x="8142" y="319"/>
                    </a:lnTo>
                    <a:lnTo>
                      <a:pt x="7982" y="160"/>
                    </a:lnTo>
                    <a:lnTo>
                      <a:pt x="7822" y="53"/>
                    </a:lnTo>
                    <a:lnTo>
                      <a:pt x="76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617;p22">
                <a:extLst>
                  <a:ext uri="{FF2B5EF4-FFF2-40B4-BE49-F238E27FC236}">
                    <a16:creationId xmlns:a16="http://schemas.microsoft.com/office/drawing/2014/main" id="{EE33EC37-27F5-68F9-A70A-0B93D440BC6D}"/>
                  </a:ext>
                </a:extLst>
              </p:cNvPr>
              <p:cNvSpPr/>
              <p:nvPr/>
            </p:nvSpPr>
            <p:spPr>
              <a:xfrm>
                <a:off x="963479" y="3972785"/>
                <a:ext cx="1005152" cy="473421"/>
              </a:xfrm>
              <a:custGeom>
                <a:avLst/>
                <a:gdLst/>
                <a:ahLst/>
                <a:cxnLst/>
                <a:rect l="l" t="t" r="r" b="b"/>
                <a:pathLst>
                  <a:path w="42039" h="19796" extrusionOk="0">
                    <a:moveTo>
                      <a:pt x="20753" y="0"/>
                    </a:moveTo>
                    <a:lnTo>
                      <a:pt x="1" y="18837"/>
                    </a:lnTo>
                    <a:lnTo>
                      <a:pt x="905" y="19795"/>
                    </a:lnTo>
                    <a:lnTo>
                      <a:pt x="20807" y="1810"/>
                    </a:lnTo>
                    <a:lnTo>
                      <a:pt x="41134" y="19795"/>
                    </a:lnTo>
                    <a:lnTo>
                      <a:pt x="42038" y="18784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618;p22">
                <a:extLst>
                  <a:ext uri="{FF2B5EF4-FFF2-40B4-BE49-F238E27FC236}">
                    <a16:creationId xmlns:a16="http://schemas.microsoft.com/office/drawing/2014/main" id="{4BC09B68-280A-EFD7-582D-87734C538790}"/>
                  </a:ext>
                </a:extLst>
              </p:cNvPr>
              <p:cNvSpPr/>
              <p:nvPr/>
            </p:nvSpPr>
            <p:spPr>
              <a:xfrm>
                <a:off x="1217978" y="3454910"/>
                <a:ext cx="316831" cy="383047"/>
              </a:xfrm>
              <a:custGeom>
                <a:avLst/>
                <a:gdLst/>
                <a:ahLst/>
                <a:cxnLst/>
                <a:rect l="l" t="t" r="r" b="b"/>
                <a:pathLst>
                  <a:path w="13251" h="16017" extrusionOk="0">
                    <a:moveTo>
                      <a:pt x="4683" y="0"/>
                    </a:moveTo>
                    <a:lnTo>
                      <a:pt x="4630" y="53"/>
                    </a:lnTo>
                    <a:lnTo>
                      <a:pt x="2288" y="2820"/>
                    </a:lnTo>
                    <a:lnTo>
                      <a:pt x="0" y="5587"/>
                    </a:lnTo>
                    <a:lnTo>
                      <a:pt x="53" y="6066"/>
                    </a:lnTo>
                    <a:lnTo>
                      <a:pt x="160" y="6971"/>
                    </a:lnTo>
                    <a:lnTo>
                      <a:pt x="373" y="7822"/>
                    </a:lnTo>
                    <a:lnTo>
                      <a:pt x="692" y="8620"/>
                    </a:lnTo>
                    <a:lnTo>
                      <a:pt x="1064" y="9419"/>
                    </a:lnTo>
                    <a:lnTo>
                      <a:pt x="1543" y="10217"/>
                    </a:lnTo>
                    <a:lnTo>
                      <a:pt x="2075" y="10909"/>
                    </a:lnTo>
                    <a:lnTo>
                      <a:pt x="2661" y="11600"/>
                    </a:lnTo>
                    <a:lnTo>
                      <a:pt x="3246" y="12239"/>
                    </a:lnTo>
                    <a:lnTo>
                      <a:pt x="3831" y="12718"/>
                    </a:lnTo>
                    <a:lnTo>
                      <a:pt x="4364" y="13197"/>
                    </a:lnTo>
                    <a:lnTo>
                      <a:pt x="5002" y="13676"/>
                    </a:lnTo>
                    <a:lnTo>
                      <a:pt x="5641" y="14101"/>
                    </a:lnTo>
                    <a:lnTo>
                      <a:pt x="6918" y="14846"/>
                    </a:lnTo>
                    <a:lnTo>
                      <a:pt x="8248" y="15485"/>
                    </a:lnTo>
                    <a:lnTo>
                      <a:pt x="8993" y="15751"/>
                    </a:lnTo>
                    <a:lnTo>
                      <a:pt x="9791" y="15910"/>
                    </a:lnTo>
                    <a:lnTo>
                      <a:pt x="10589" y="16017"/>
                    </a:lnTo>
                    <a:lnTo>
                      <a:pt x="10962" y="15964"/>
                    </a:lnTo>
                    <a:lnTo>
                      <a:pt x="11388" y="15910"/>
                    </a:lnTo>
                    <a:lnTo>
                      <a:pt x="11707" y="15804"/>
                    </a:lnTo>
                    <a:lnTo>
                      <a:pt x="12079" y="15698"/>
                    </a:lnTo>
                    <a:lnTo>
                      <a:pt x="12399" y="15485"/>
                    </a:lnTo>
                    <a:lnTo>
                      <a:pt x="12665" y="15272"/>
                    </a:lnTo>
                    <a:lnTo>
                      <a:pt x="12878" y="14953"/>
                    </a:lnTo>
                    <a:lnTo>
                      <a:pt x="13037" y="14580"/>
                    </a:lnTo>
                    <a:lnTo>
                      <a:pt x="13197" y="14154"/>
                    </a:lnTo>
                    <a:lnTo>
                      <a:pt x="13250" y="13676"/>
                    </a:lnTo>
                    <a:lnTo>
                      <a:pt x="13250" y="13197"/>
                    </a:lnTo>
                    <a:lnTo>
                      <a:pt x="13144" y="12665"/>
                    </a:lnTo>
                    <a:lnTo>
                      <a:pt x="12931" y="12132"/>
                    </a:lnTo>
                    <a:lnTo>
                      <a:pt x="12771" y="11653"/>
                    </a:lnTo>
                    <a:lnTo>
                      <a:pt x="12665" y="11441"/>
                    </a:lnTo>
                    <a:lnTo>
                      <a:pt x="12186" y="10696"/>
                    </a:lnTo>
                    <a:lnTo>
                      <a:pt x="11334" y="9206"/>
                    </a:lnTo>
                    <a:lnTo>
                      <a:pt x="10110" y="7290"/>
                    </a:lnTo>
                    <a:lnTo>
                      <a:pt x="8727" y="5162"/>
                    </a:lnTo>
                    <a:lnTo>
                      <a:pt x="7343" y="3086"/>
                    </a:lnTo>
                    <a:lnTo>
                      <a:pt x="6120" y="1384"/>
                    </a:lnTo>
                    <a:lnTo>
                      <a:pt x="5587" y="745"/>
                    </a:lnTo>
                    <a:lnTo>
                      <a:pt x="5162" y="266"/>
                    </a:lnTo>
                    <a:lnTo>
                      <a:pt x="4789" y="53"/>
                    </a:lnTo>
                    <a:lnTo>
                      <a:pt x="468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19;p22">
                <a:extLst>
                  <a:ext uri="{FF2B5EF4-FFF2-40B4-BE49-F238E27FC236}">
                    <a16:creationId xmlns:a16="http://schemas.microsoft.com/office/drawing/2014/main" id="{F82907E5-FECA-79BB-B27A-F3EFBBA74858}"/>
                  </a:ext>
                </a:extLst>
              </p:cNvPr>
              <p:cNvSpPr/>
              <p:nvPr/>
            </p:nvSpPr>
            <p:spPr>
              <a:xfrm>
                <a:off x="1478814" y="2967547"/>
                <a:ext cx="473322" cy="478515"/>
              </a:xfrm>
              <a:custGeom>
                <a:avLst/>
                <a:gdLst/>
                <a:ahLst/>
                <a:cxnLst/>
                <a:rect l="l" t="t" r="r" b="b"/>
                <a:pathLst>
                  <a:path w="19796" h="20009" extrusionOk="0">
                    <a:moveTo>
                      <a:pt x="11654" y="1"/>
                    </a:moveTo>
                    <a:lnTo>
                      <a:pt x="11441" y="54"/>
                    </a:lnTo>
                    <a:lnTo>
                      <a:pt x="11282" y="160"/>
                    </a:lnTo>
                    <a:lnTo>
                      <a:pt x="11069" y="320"/>
                    </a:lnTo>
                    <a:lnTo>
                      <a:pt x="8195" y="2715"/>
                    </a:lnTo>
                    <a:lnTo>
                      <a:pt x="5375" y="5216"/>
                    </a:lnTo>
                    <a:lnTo>
                      <a:pt x="2661" y="7717"/>
                    </a:lnTo>
                    <a:lnTo>
                      <a:pt x="1" y="10271"/>
                    </a:lnTo>
                    <a:lnTo>
                      <a:pt x="1384" y="11388"/>
                    </a:lnTo>
                    <a:lnTo>
                      <a:pt x="2715" y="12506"/>
                    </a:lnTo>
                    <a:lnTo>
                      <a:pt x="4045" y="13676"/>
                    </a:lnTo>
                    <a:lnTo>
                      <a:pt x="5375" y="14847"/>
                    </a:lnTo>
                    <a:lnTo>
                      <a:pt x="6599" y="16124"/>
                    </a:lnTo>
                    <a:lnTo>
                      <a:pt x="7823" y="17401"/>
                    </a:lnTo>
                    <a:lnTo>
                      <a:pt x="9047" y="18678"/>
                    </a:lnTo>
                    <a:lnTo>
                      <a:pt x="10164" y="20009"/>
                    </a:lnTo>
                    <a:lnTo>
                      <a:pt x="12984" y="16603"/>
                    </a:lnTo>
                    <a:lnTo>
                      <a:pt x="15645" y="13304"/>
                    </a:lnTo>
                    <a:lnTo>
                      <a:pt x="19530" y="8302"/>
                    </a:lnTo>
                    <a:lnTo>
                      <a:pt x="19689" y="8089"/>
                    </a:lnTo>
                    <a:lnTo>
                      <a:pt x="19742" y="7876"/>
                    </a:lnTo>
                    <a:lnTo>
                      <a:pt x="19796" y="7663"/>
                    </a:lnTo>
                    <a:lnTo>
                      <a:pt x="19796" y="7397"/>
                    </a:lnTo>
                    <a:lnTo>
                      <a:pt x="19796" y="7184"/>
                    </a:lnTo>
                    <a:lnTo>
                      <a:pt x="19689" y="6918"/>
                    </a:lnTo>
                    <a:lnTo>
                      <a:pt x="19583" y="6706"/>
                    </a:lnTo>
                    <a:lnTo>
                      <a:pt x="19423" y="6546"/>
                    </a:lnTo>
                    <a:lnTo>
                      <a:pt x="16071" y="3300"/>
                    </a:lnTo>
                    <a:lnTo>
                      <a:pt x="14208" y="1597"/>
                    </a:lnTo>
                    <a:lnTo>
                      <a:pt x="12665" y="267"/>
                    </a:lnTo>
                    <a:lnTo>
                      <a:pt x="12506" y="160"/>
                    </a:lnTo>
                    <a:lnTo>
                      <a:pt x="12293" y="54"/>
                    </a:lnTo>
                    <a:lnTo>
                      <a:pt x="120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20;p22">
                <a:extLst>
                  <a:ext uri="{FF2B5EF4-FFF2-40B4-BE49-F238E27FC236}">
                    <a16:creationId xmlns:a16="http://schemas.microsoft.com/office/drawing/2014/main" id="{88738080-A291-1732-1E85-7C73F7D2A324}"/>
                  </a:ext>
                </a:extLst>
              </p:cNvPr>
              <p:cNvSpPr/>
              <p:nvPr/>
            </p:nvSpPr>
            <p:spPr>
              <a:xfrm>
                <a:off x="1458465" y="3197873"/>
                <a:ext cx="279914" cy="276170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1548" extrusionOk="0">
                    <a:moveTo>
                      <a:pt x="1384" y="0"/>
                    </a:moveTo>
                    <a:lnTo>
                      <a:pt x="745" y="586"/>
                    </a:lnTo>
                    <a:lnTo>
                      <a:pt x="0" y="1171"/>
                    </a:lnTo>
                    <a:lnTo>
                      <a:pt x="266" y="1437"/>
                    </a:lnTo>
                    <a:lnTo>
                      <a:pt x="532" y="1756"/>
                    </a:lnTo>
                    <a:lnTo>
                      <a:pt x="1118" y="2342"/>
                    </a:lnTo>
                    <a:lnTo>
                      <a:pt x="2022" y="3087"/>
                    </a:lnTo>
                    <a:lnTo>
                      <a:pt x="5428" y="6226"/>
                    </a:lnTo>
                    <a:lnTo>
                      <a:pt x="8621" y="9312"/>
                    </a:lnTo>
                    <a:lnTo>
                      <a:pt x="9046" y="9791"/>
                    </a:lnTo>
                    <a:lnTo>
                      <a:pt x="9578" y="10430"/>
                    </a:lnTo>
                    <a:lnTo>
                      <a:pt x="10164" y="11068"/>
                    </a:lnTo>
                    <a:lnTo>
                      <a:pt x="10430" y="11334"/>
                    </a:lnTo>
                    <a:lnTo>
                      <a:pt x="10749" y="11547"/>
                    </a:lnTo>
                    <a:lnTo>
                      <a:pt x="11707" y="10323"/>
                    </a:lnTo>
                    <a:lnTo>
                      <a:pt x="11494" y="10004"/>
                    </a:lnTo>
                    <a:lnTo>
                      <a:pt x="11281" y="9685"/>
                    </a:lnTo>
                    <a:lnTo>
                      <a:pt x="10749" y="9046"/>
                    </a:lnTo>
                    <a:lnTo>
                      <a:pt x="9898" y="8195"/>
                    </a:lnTo>
                    <a:lnTo>
                      <a:pt x="8301" y="6599"/>
                    </a:lnTo>
                    <a:lnTo>
                      <a:pt x="6599" y="5002"/>
                    </a:lnTo>
                    <a:lnTo>
                      <a:pt x="3299" y="1969"/>
                    </a:lnTo>
                    <a:lnTo>
                      <a:pt x="2927" y="1543"/>
                    </a:lnTo>
                    <a:lnTo>
                      <a:pt x="2448" y="1011"/>
                    </a:lnTo>
                    <a:lnTo>
                      <a:pt x="1969" y="479"/>
                    </a:lnTo>
                    <a:lnTo>
                      <a:pt x="1650" y="213"/>
                    </a:lnTo>
                    <a:lnTo>
                      <a:pt x="13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21;p22">
                <a:extLst>
                  <a:ext uri="{FF2B5EF4-FFF2-40B4-BE49-F238E27FC236}">
                    <a16:creationId xmlns:a16="http://schemas.microsoft.com/office/drawing/2014/main" id="{B036C791-FC37-EF49-4AAD-ABCA47387408}"/>
                  </a:ext>
                </a:extLst>
              </p:cNvPr>
              <p:cNvSpPr/>
              <p:nvPr/>
            </p:nvSpPr>
            <p:spPr>
              <a:xfrm>
                <a:off x="1417742" y="3741192"/>
                <a:ext cx="72543" cy="72558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3034" extrusionOk="0">
                    <a:moveTo>
                      <a:pt x="1490" y="1"/>
                    </a:moveTo>
                    <a:lnTo>
                      <a:pt x="1171" y="54"/>
                    </a:lnTo>
                    <a:lnTo>
                      <a:pt x="905" y="107"/>
                    </a:lnTo>
                    <a:lnTo>
                      <a:pt x="639" y="267"/>
                    </a:lnTo>
                    <a:lnTo>
                      <a:pt x="426" y="426"/>
                    </a:lnTo>
                    <a:lnTo>
                      <a:pt x="213" y="693"/>
                    </a:lnTo>
                    <a:lnTo>
                      <a:pt x="107" y="959"/>
                    </a:lnTo>
                    <a:lnTo>
                      <a:pt x="0" y="1225"/>
                    </a:lnTo>
                    <a:lnTo>
                      <a:pt x="0" y="1544"/>
                    </a:lnTo>
                    <a:lnTo>
                      <a:pt x="0" y="1810"/>
                    </a:lnTo>
                    <a:lnTo>
                      <a:pt x="107" y="2129"/>
                    </a:lnTo>
                    <a:lnTo>
                      <a:pt x="213" y="2395"/>
                    </a:lnTo>
                    <a:lnTo>
                      <a:pt x="426" y="2608"/>
                    </a:lnTo>
                    <a:lnTo>
                      <a:pt x="639" y="2768"/>
                    </a:lnTo>
                    <a:lnTo>
                      <a:pt x="905" y="2927"/>
                    </a:lnTo>
                    <a:lnTo>
                      <a:pt x="1171" y="3034"/>
                    </a:lnTo>
                    <a:lnTo>
                      <a:pt x="1810" y="3034"/>
                    </a:lnTo>
                    <a:lnTo>
                      <a:pt x="2076" y="2927"/>
                    </a:lnTo>
                    <a:lnTo>
                      <a:pt x="2342" y="2768"/>
                    </a:lnTo>
                    <a:lnTo>
                      <a:pt x="2555" y="2608"/>
                    </a:lnTo>
                    <a:lnTo>
                      <a:pt x="2768" y="2395"/>
                    </a:lnTo>
                    <a:lnTo>
                      <a:pt x="2927" y="2129"/>
                    </a:lnTo>
                    <a:lnTo>
                      <a:pt x="2980" y="1810"/>
                    </a:lnTo>
                    <a:lnTo>
                      <a:pt x="3034" y="1544"/>
                    </a:lnTo>
                    <a:lnTo>
                      <a:pt x="2980" y="1225"/>
                    </a:lnTo>
                    <a:lnTo>
                      <a:pt x="2927" y="959"/>
                    </a:lnTo>
                    <a:lnTo>
                      <a:pt x="2768" y="693"/>
                    </a:lnTo>
                    <a:lnTo>
                      <a:pt x="2555" y="426"/>
                    </a:lnTo>
                    <a:lnTo>
                      <a:pt x="2342" y="267"/>
                    </a:lnTo>
                    <a:lnTo>
                      <a:pt x="2076" y="107"/>
                    </a:lnTo>
                    <a:lnTo>
                      <a:pt x="1810" y="54"/>
                    </a:lnTo>
                    <a:lnTo>
                      <a:pt x="14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Google Shape;2128;p38"/>
          <p:cNvSpPr txBox="1">
            <a:spLocks noGrp="1"/>
          </p:cNvSpPr>
          <p:nvPr>
            <p:ph type="subTitle" idx="14"/>
          </p:nvPr>
        </p:nvSpPr>
        <p:spPr>
          <a:xfrm>
            <a:off x="521531" y="889200"/>
            <a:ext cx="5100600" cy="324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u="none" strike="noStrike" kern="0" dirty="0">
                <a:solidFill>
                  <a:srgbClr val="3175E4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kern="0" dirty="0">
                <a:solidFill>
                  <a:srgbClr val="333333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800"/>
              </a:spcAft>
            </a:pPr>
            <a:r>
              <a:rPr lang="es-ES" sz="1800" u="none" strike="noStrike" dirty="0">
                <a:solidFill>
                  <a:srgbClr val="3175E4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  <a:hlinkClick r:id="rId3"/>
              </a:rPr>
              <a:t>La </a:t>
            </a:r>
            <a:r>
              <a:rPr lang="es-ES" sz="1800" u="none" strike="noStrike" dirty="0" err="1">
                <a:solidFill>
                  <a:srgbClr val="3175E4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  <a:hlinkClick r:id="rId3"/>
              </a:rPr>
              <a:t>milana</a:t>
            </a:r>
            <a:r>
              <a:rPr lang="es-ES" sz="1800" u="none" strike="noStrike" dirty="0">
                <a:solidFill>
                  <a:srgbClr val="3175E4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  <a:hlinkClick r:id="rId3"/>
              </a:rPr>
              <a:t> Bonita</a:t>
            </a:r>
            <a:r>
              <a:rPr lang="es-ES" sz="1800" dirty="0">
                <a:solidFill>
                  <a:srgbClr val="333333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 (30-90 </a:t>
            </a:r>
            <a:r>
              <a:rPr lang="es-ES" sz="1800" dirty="0" err="1">
                <a:solidFill>
                  <a:srgbClr val="333333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mins</a:t>
            </a:r>
            <a:r>
              <a:rPr lang="es-ES" sz="1800" dirty="0">
                <a:solidFill>
                  <a:srgbClr val="333333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): análisis, comentarios y reflexiones sobre obras literarias (para quienes tengan mayor formación en literatura): </a:t>
            </a:r>
            <a:r>
              <a:rPr lang="es-ES" sz="1800" dirty="0">
                <a:solidFill>
                  <a:srgbClr val="FFC000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Las aventuras de Tintín, de </a:t>
            </a:r>
            <a:r>
              <a:rPr lang="es-ES" sz="1800" dirty="0" err="1">
                <a:solidFill>
                  <a:srgbClr val="FFC000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Hergé</a:t>
            </a:r>
            <a:r>
              <a:rPr lang="es-ES" sz="1800" dirty="0">
                <a:solidFill>
                  <a:srgbClr val="FFC000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 / La Eneida de Virgilio / Cuentos de Emilia Pardo Bazán</a:t>
            </a:r>
            <a:endParaRPr lang="es-ES" sz="18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800"/>
              </a:spcAft>
            </a:pPr>
            <a:r>
              <a:rPr lang="es-ES" sz="1800" u="none" strike="noStrike" dirty="0">
                <a:solidFill>
                  <a:srgbClr val="3175E4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  <a:hlinkClick r:id="rId4"/>
              </a:rPr>
              <a:t>Libros de arena</a:t>
            </a:r>
            <a:r>
              <a:rPr lang="es-ES" sz="1800" dirty="0">
                <a:solidFill>
                  <a:srgbClr val="333333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 (Susana Santaolalla, 20-30 </a:t>
            </a:r>
            <a:r>
              <a:rPr lang="es-ES" sz="1800" dirty="0" err="1">
                <a:solidFill>
                  <a:srgbClr val="333333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mins</a:t>
            </a:r>
            <a:r>
              <a:rPr lang="es-ES" sz="1800" dirty="0">
                <a:solidFill>
                  <a:srgbClr val="333333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): entrevistas a escritores (para todos los públicos)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800"/>
              </a:spcAft>
            </a:pPr>
            <a:r>
              <a:rPr lang="es-ES" sz="1800" u="none" strike="noStrike" dirty="0">
                <a:solidFill>
                  <a:srgbClr val="3175E4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  <a:hlinkClick r:id="rId5"/>
              </a:rPr>
              <a:t>La estación azul </a:t>
            </a:r>
            <a:r>
              <a:rPr lang="es-ES" sz="1800" dirty="0">
                <a:solidFill>
                  <a:srgbClr val="333333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(Ignacio </a:t>
            </a:r>
            <a:r>
              <a:rPr lang="es-ES" sz="1800" dirty="0" err="1">
                <a:solidFill>
                  <a:srgbClr val="333333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Elguero</a:t>
            </a:r>
            <a:r>
              <a:rPr lang="es-ES" sz="1800" dirty="0">
                <a:solidFill>
                  <a:srgbClr val="333333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): difusión de la literatura (para todos los públicos)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u="none" strike="noStrike" kern="0" dirty="0">
                <a:solidFill>
                  <a:srgbClr val="3175E4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Google Shape;2135;p38">
            <a:extLst>
              <a:ext uri="{FF2B5EF4-FFF2-40B4-BE49-F238E27FC236}">
                <a16:creationId xmlns:a16="http://schemas.microsoft.com/office/drawing/2014/main" id="{4B34A68F-AA2D-D147-DD7A-652A804F90E2}"/>
              </a:ext>
            </a:extLst>
          </p:cNvPr>
          <p:cNvSpPr txBox="1">
            <a:spLocks/>
          </p:cNvSpPr>
          <p:nvPr/>
        </p:nvSpPr>
        <p:spPr>
          <a:xfrm>
            <a:off x="521531" y="718819"/>
            <a:ext cx="5259769" cy="66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eko"/>
              <a:buNone/>
              <a:defRPr sz="4800" b="1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ES" sz="4000" kern="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Algunos de los mejores podcasts de literatura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752679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Google Shape;2128;p38"/>
          <p:cNvSpPr txBox="1">
            <a:spLocks noGrp="1"/>
          </p:cNvSpPr>
          <p:nvPr>
            <p:ph type="subTitle" idx="14"/>
          </p:nvPr>
        </p:nvSpPr>
        <p:spPr>
          <a:xfrm>
            <a:off x="435806" y="996356"/>
            <a:ext cx="5100600" cy="324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u="none" strike="noStrike" kern="0" dirty="0">
                <a:solidFill>
                  <a:srgbClr val="3175E4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kern="0" dirty="0">
                <a:solidFill>
                  <a:srgbClr val="333333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800"/>
              </a:spcAft>
            </a:pPr>
            <a:r>
              <a:rPr lang="es-ES" sz="1800" u="sng" dirty="0">
                <a:solidFill>
                  <a:srgbClr val="333333"/>
                </a:solidFill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rincón criminal </a:t>
            </a:r>
            <a:r>
              <a:rPr lang="es-ES" sz="1800" dirty="0">
                <a:solidFill>
                  <a:srgbClr val="333333"/>
                </a:solidFill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s-ES" sz="1800" u="sng" dirty="0">
                <a:solidFill>
                  <a:srgbClr val="333333"/>
                </a:solidFill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Negra y mortal </a:t>
            </a:r>
            <a:r>
              <a:rPr lang="es-ES" sz="1800" dirty="0">
                <a:solidFill>
                  <a:srgbClr val="333333"/>
                </a:solidFill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s-ES" sz="1800" u="sng" dirty="0">
                <a:solidFill>
                  <a:srgbClr val="333333"/>
                </a:solidFill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inicial escarlata</a:t>
            </a:r>
            <a:r>
              <a:rPr lang="es-ES" sz="1800" dirty="0">
                <a:solidFill>
                  <a:srgbClr val="333333"/>
                </a:solidFill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1800" kern="0" dirty="0">
                <a:solidFill>
                  <a:srgbClr val="333333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género negro</a:t>
            </a:r>
            <a:endParaRPr lang="es-E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u="sng" kern="0" dirty="0">
                <a:solidFill>
                  <a:srgbClr val="333333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la aventura</a:t>
            </a:r>
            <a:r>
              <a:rPr lang="es-ES" sz="1800" kern="0" dirty="0">
                <a:solidFill>
                  <a:srgbClr val="333333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obras clásicas y contemporáneas (resumen del libro y análisis)</a:t>
            </a:r>
            <a:endParaRPr lang="es-E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800"/>
              </a:spcAft>
            </a:pPr>
            <a:r>
              <a:rPr lang="es-ES" sz="1800" u="sng" spc="25" dirty="0">
                <a:solidFill>
                  <a:srgbClr val="272727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Mentes literales</a:t>
            </a:r>
            <a:r>
              <a:rPr lang="es-ES" sz="1800" spc="25" dirty="0">
                <a:solidFill>
                  <a:srgbClr val="272727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: comentan los libros que leyeron los anfitriones (sencillez y fácil comprensión)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800"/>
              </a:spcAft>
            </a:pPr>
            <a:r>
              <a:rPr lang="es-ES" sz="1800" u="sng" spc="25" dirty="0">
                <a:solidFill>
                  <a:srgbClr val="272727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Contratapas</a:t>
            </a:r>
            <a:r>
              <a:rPr lang="es-ES" sz="1800" spc="25" dirty="0">
                <a:solidFill>
                  <a:srgbClr val="272727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:</a:t>
            </a:r>
            <a:r>
              <a:rPr lang="es-ES" sz="1800" b="1" spc="25" dirty="0">
                <a:solidFill>
                  <a:srgbClr val="272727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spc="25" dirty="0">
                <a:solidFill>
                  <a:srgbClr val="272727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se comentan los libros que leyeron los anfitriones (tono más académico): serie sobre Margarite Yourcenar, Memorias de Adriano…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1800"/>
              </a:spcAft>
            </a:pPr>
            <a:r>
              <a:rPr lang="es-ES" sz="1800" b="1" spc="25" dirty="0">
                <a:solidFill>
                  <a:srgbClr val="272727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 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Google Shape;2135;p38">
            <a:extLst>
              <a:ext uri="{FF2B5EF4-FFF2-40B4-BE49-F238E27FC236}">
                <a16:creationId xmlns:a16="http://schemas.microsoft.com/office/drawing/2014/main" id="{487BBA05-CA56-BF2D-EDE4-3183E115A0F7}"/>
              </a:ext>
            </a:extLst>
          </p:cNvPr>
          <p:cNvSpPr txBox="1">
            <a:spLocks/>
          </p:cNvSpPr>
          <p:nvPr/>
        </p:nvSpPr>
        <p:spPr>
          <a:xfrm>
            <a:off x="521531" y="718819"/>
            <a:ext cx="5259769" cy="66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eko"/>
              <a:buNone/>
              <a:defRPr sz="4800" b="1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ES" sz="4000" kern="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Algunos de los mejores podcasts de literatura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823213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Google Shape;2128;p38"/>
          <p:cNvSpPr txBox="1">
            <a:spLocks noGrp="1"/>
          </p:cNvSpPr>
          <p:nvPr>
            <p:ph type="subTitle" idx="14"/>
          </p:nvPr>
        </p:nvSpPr>
        <p:spPr>
          <a:xfrm>
            <a:off x="471525" y="1132087"/>
            <a:ext cx="5100600" cy="324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u="none" strike="noStrike" kern="0" dirty="0">
                <a:solidFill>
                  <a:srgbClr val="3175E4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kern="0" dirty="0">
                <a:solidFill>
                  <a:srgbClr val="333333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800"/>
              </a:spcAft>
            </a:pPr>
            <a:r>
              <a:rPr lang="es-ES" sz="1800" u="sng" spc="25" dirty="0">
                <a:solidFill>
                  <a:srgbClr val="272727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Literatura en tus oídos</a:t>
            </a:r>
            <a:r>
              <a:rPr lang="es-ES" sz="1800" spc="25" dirty="0">
                <a:solidFill>
                  <a:srgbClr val="272727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: audiolibros (Cortázar, Borges, Kafka…)</a:t>
            </a:r>
            <a:endParaRPr lang="es-ES" sz="1800" dirty="0">
              <a:effectLst/>
              <a:latin typeface="Fira Sans" panose="020B05030500000200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1800"/>
              </a:spcAft>
            </a:pPr>
            <a:r>
              <a:rPr lang="es-ES" sz="1800" spc="25" dirty="0">
                <a:solidFill>
                  <a:srgbClr val="272727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 </a:t>
            </a:r>
            <a:r>
              <a:rPr lang="es-ES" sz="1800" u="sng" spc="25" dirty="0">
                <a:solidFill>
                  <a:srgbClr val="272727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Laberinto de papel</a:t>
            </a:r>
            <a:r>
              <a:rPr lang="es-ES" sz="1800" spc="25" dirty="0">
                <a:solidFill>
                  <a:srgbClr val="272727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: liter</a:t>
            </a:r>
            <a:r>
              <a:rPr lang="es-ES" sz="1800" spc="25" dirty="0">
                <a:solidFill>
                  <a:srgbClr val="272727"/>
                </a:solidFill>
                <a:latin typeface="Fira Sans" panose="020B0503050000020004" pitchFamily="34" charset="0"/>
                <a:ea typeface="Times New Roman" panose="02020603050405020304" pitchFamily="18" charset="0"/>
              </a:rPr>
              <a:t>atura</a:t>
            </a:r>
            <a:r>
              <a:rPr lang="es-ES" sz="1800" spc="25" dirty="0">
                <a:solidFill>
                  <a:srgbClr val="272727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 fantástica y ciencia ficción</a:t>
            </a:r>
            <a:endParaRPr lang="es-ES" sz="1800" dirty="0">
              <a:effectLst/>
              <a:latin typeface="Fira Sans" panose="020B05030500000200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1800"/>
              </a:spcAft>
            </a:pPr>
            <a:r>
              <a:rPr lang="es-ES" sz="1800" u="sng" spc="25" dirty="0" err="1">
                <a:solidFill>
                  <a:srgbClr val="272727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Pªredro</a:t>
            </a:r>
            <a:r>
              <a:rPr lang="es-ES" sz="1800" u="sng" spc="25" dirty="0">
                <a:solidFill>
                  <a:srgbClr val="272727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 </a:t>
            </a:r>
            <a:r>
              <a:rPr lang="es-ES" sz="1800" spc="25" dirty="0">
                <a:solidFill>
                  <a:srgbClr val="272727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/ Árbol de libros: </a:t>
            </a:r>
            <a:r>
              <a:rPr lang="es-ES" sz="1800" spc="25" dirty="0">
                <a:solidFill>
                  <a:srgbClr val="272727"/>
                </a:solidFill>
                <a:latin typeface="Fira Sans" panose="020B0503050000020004" pitchFamily="34" charset="0"/>
                <a:ea typeface="Times New Roman" panose="02020603050405020304" pitchFamily="18" charset="0"/>
              </a:rPr>
              <a:t>sobre</a:t>
            </a:r>
            <a:r>
              <a:rPr lang="es-ES" sz="1800" spc="25" dirty="0">
                <a:solidFill>
                  <a:srgbClr val="272727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 escritores colombianos</a:t>
            </a:r>
          </a:p>
          <a:p>
            <a:pPr algn="just">
              <a:spcAft>
                <a:spcPts val="1800"/>
              </a:spcAft>
            </a:pPr>
            <a:r>
              <a:rPr lang="es-ES" sz="1800" spc="25" dirty="0">
                <a:solidFill>
                  <a:srgbClr val="272727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Otros: </a:t>
            </a:r>
            <a:r>
              <a:rPr lang="es-ES" sz="1800" u="sng" spc="25" dirty="0">
                <a:solidFill>
                  <a:srgbClr val="272727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El mal lector</a:t>
            </a:r>
            <a:r>
              <a:rPr lang="es-ES" sz="1800" dirty="0">
                <a:latin typeface="Fira Sans" panose="020B0503050000020004" pitchFamily="34" charset="0"/>
                <a:ea typeface="Times New Roman" panose="02020603050405020304" pitchFamily="18" charset="0"/>
              </a:rPr>
              <a:t>, </a:t>
            </a:r>
            <a:r>
              <a:rPr lang="es-ES" sz="1800" u="sng" spc="25" dirty="0">
                <a:solidFill>
                  <a:srgbClr val="272727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A contrapelo</a:t>
            </a:r>
            <a:r>
              <a:rPr lang="es-ES" sz="1800" spc="25" dirty="0">
                <a:solidFill>
                  <a:srgbClr val="272727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, </a:t>
            </a:r>
            <a:r>
              <a:rPr lang="es-ES" sz="1800" u="sng" spc="25" dirty="0">
                <a:solidFill>
                  <a:srgbClr val="272727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La Biblioteca Ambulante</a:t>
            </a:r>
            <a:r>
              <a:rPr lang="es-ES" sz="1800" spc="25" dirty="0">
                <a:solidFill>
                  <a:srgbClr val="272727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, </a:t>
            </a:r>
            <a:r>
              <a:rPr lang="es-ES" sz="1800" u="sng" spc="25" dirty="0">
                <a:solidFill>
                  <a:srgbClr val="272727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Café Librería</a:t>
            </a:r>
            <a:r>
              <a:rPr lang="es-ES" sz="1800" spc="25" dirty="0">
                <a:solidFill>
                  <a:srgbClr val="272727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, </a:t>
            </a:r>
            <a:r>
              <a:rPr lang="es-ES" sz="1800" u="sng" spc="25" dirty="0">
                <a:solidFill>
                  <a:srgbClr val="272727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Algunos libros buenos</a:t>
            </a:r>
            <a:r>
              <a:rPr lang="es-ES" sz="1800" spc="25" dirty="0">
                <a:solidFill>
                  <a:srgbClr val="272727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, </a:t>
            </a:r>
            <a:r>
              <a:rPr lang="es-ES" sz="1800" u="sng" spc="25" dirty="0">
                <a:solidFill>
                  <a:srgbClr val="272727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Destilados</a:t>
            </a:r>
            <a:r>
              <a:rPr lang="es-ES" sz="1800" u="sng" spc="25" dirty="0">
                <a:solidFill>
                  <a:srgbClr val="272727"/>
                </a:solidFill>
                <a:latin typeface="Fira Sans" panose="020B0503050000020004" pitchFamily="34" charset="0"/>
                <a:ea typeface="Times New Roman" panose="02020603050405020304" pitchFamily="18" charset="0"/>
              </a:rPr>
              <a:t> </a:t>
            </a:r>
            <a:r>
              <a:rPr lang="es-ES" sz="1800" u="sng" spc="25" dirty="0" err="1">
                <a:solidFill>
                  <a:srgbClr val="272727"/>
                </a:solidFill>
                <a:latin typeface="Fira Sans" panose="020B0503050000020004" pitchFamily="34" charset="0"/>
                <a:ea typeface="Times New Roman" panose="02020603050405020304" pitchFamily="18" charset="0"/>
              </a:rPr>
              <a:t>librotea</a:t>
            </a:r>
            <a:endParaRPr lang="es-ES" sz="1800" u="sng" dirty="0">
              <a:effectLst/>
              <a:latin typeface="Fira Sans" panose="020B05030500000200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Google Shape;2135;p38">
            <a:extLst>
              <a:ext uri="{FF2B5EF4-FFF2-40B4-BE49-F238E27FC236}">
                <a16:creationId xmlns:a16="http://schemas.microsoft.com/office/drawing/2014/main" id="{239839F9-31B1-DD63-57F9-30339D111E4B}"/>
              </a:ext>
            </a:extLst>
          </p:cNvPr>
          <p:cNvSpPr txBox="1">
            <a:spLocks/>
          </p:cNvSpPr>
          <p:nvPr/>
        </p:nvSpPr>
        <p:spPr>
          <a:xfrm>
            <a:off x="521531" y="718819"/>
            <a:ext cx="5259769" cy="66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eko"/>
              <a:buNone/>
              <a:defRPr sz="4800" b="1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ES" sz="4000" kern="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Algunos de los mejores podcasts de literatura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754228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p36"/>
          <p:cNvSpPr txBox="1">
            <a:spLocks noGrp="1"/>
          </p:cNvSpPr>
          <p:nvPr>
            <p:ph type="ctrTitle"/>
          </p:nvPr>
        </p:nvSpPr>
        <p:spPr>
          <a:xfrm>
            <a:off x="735806" y="1443452"/>
            <a:ext cx="7115175" cy="8157331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b="0" kern="0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ivoox</a:t>
            </a:r>
            <a:r>
              <a:rPr lang="es-ES" sz="1800" b="0" kern="0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s-ES" sz="1800" b="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b="0" kern="0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Spotify</a:t>
            </a:r>
            <a:br>
              <a:rPr lang="es-ES" sz="1800" b="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b="0" kern="0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Google Podcasts</a:t>
            </a:r>
            <a:br>
              <a:rPr lang="es-ES" sz="1800" b="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b="0" kern="1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Podcast </a:t>
            </a:r>
            <a:r>
              <a:rPr lang="es-ES" sz="1800" b="0" kern="100" dirty="0" err="1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Addict</a:t>
            </a:r>
            <a:br>
              <a:rPr lang="es-ES" sz="1800" b="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b="0" kern="100" dirty="0" err="1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Stitcher</a:t>
            </a:r>
            <a:br>
              <a:rPr lang="es-ES" sz="1800" b="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b="0" u="none" strike="noStrike" kern="100" dirty="0" err="1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CastBox</a:t>
            </a:r>
            <a:r>
              <a:rPr lang="es-ES" sz="1800" b="0" kern="1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(más de 95 millones de podcasts)  </a:t>
            </a:r>
            <a:br>
              <a:rPr lang="es-ES" sz="1800" b="0" kern="1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b="0" kern="100" dirty="0" err="1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Laughable</a:t>
            </a:r>
            <a:r>
              <a:rPr lang="es-ES" sz="1800" b="0" kern="1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(plataforma de podcasts sobre humor; inglés y español)</a:t>
            </a:r>
            <a:br>
              <a:rPr lang="es-ES" sz="1800" b="0" kern="1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b="0" kern="100" dirty="0">
                <a:solidFill>
                  <a:srgbClr val="11111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br>
              <a:rPr lang="es-ES" sz="1800" b="0" kern="1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b="0" kern="1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:::::::::::::::::::::::::::::</a:t>
            </a:r>
            <a:br>
              <a:rPr lang="es-ES" sz="1800" b="0" kern="1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b="0" kern="1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Motor de búsqueda de podcasts: LISTEN NOTES</a:t>
            </a:r>
            <a:br>
              <a:rPr lang="es-ES" sz="1800" b="0" kern="1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400" b="0" u="sng" kern="1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https://www.listennotes.com/search/?q=literatura%20espa%C3%B1ola%20medieval&amp;sort_by_date=0&amp;scope=episode&amp;offset=0&amp;language=Any%20language&amp;len_min=0</a:t>
            </a:r>
            <a:br>
              <a:rPr lang="es-ES" sz="1400" b="0" u="sng" kern="1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ES" sz="18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ES" sz="1800" b="0" spc="25" dirty="0">
                <a:solidFill>
                  <a:srgbClr val="272727"/>
                </a:solidFill>
                <a:effectLst/>
                <a:latin typeface="+mn-lt"/>
                <a:ea typeface="Times New Roman" panose="02020603050405020304" pitchFamily="18" charset="0"/>
              </a:rPr>
            </a:br>
            <a:br>
              <a:rPr lang="es-ES" sz="1800" b="0" spc="25" dirty="0">
                <a:solidFill>
                  <a:srgbClr val="272727"/>
                </a:solidFill>
                <a:effectLst/>
                <a:latin typeface="+mn-lt"/>
                <a:ea typeface="Times New Roman" panose="02020603050405020304" pitchFamily="18" charset="0"/>
              </a:rPr>
            </a:br>
            <a:br>
              <a:rPr lang="es-ES" sz="1800" b="0" spc="25" dirty="0">
                <a:solidFill>
                  <a:srgbClr val="272727"/>
                </a:solidFill>
                <a:effectLst/>
                <a:latin typeface="+mn-lt"/>
                <a:ea typeface="Times New Roman" panose="02020603050405020304" pitchFamily="18" charset="0"/>
              </a:rPr>
            </a:br>
            <a:br>
              <a:rPr lang="es-ES" sz="1800" b="0" spc="25" dirty="0">
                <a:solidFill>
                  <a:srgbClr val="272727"/>
                </a:solidFill>
                <a:effectLst/>
                <a:latin typeface="+mn-lt"/>
                <a:ea typeface="Times New Roman" panose="02020603050405020304" pitchFamily="18" charset="0"/>
              </a:rPr>
            </a:br>
            <a:br>
              <a:rPr lang="es-ES" sz="1800" b="0" spc="25" dirty="0">
                <a:solidFill>
                  <a:srgbClr val="272727"/>
                </a:solidFill>
                <a:effectLst/>
                <a:latin typeface="+mn-lt"/>
                <a:ea typeface="Times New Roman" panose="02020603050405020304" pitchFamily="18" charset="0"/>
              </a:rPr>
            </a:br>
            <a:br>
              <a:rPr lang="es-ES" sz="1800" b="0" spc="25" dirty="0">
                <a:solidFill>
                  <a:srgbClr val="272727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es-ES" sz="1800" b="0" spc="25" dirty="0">
                <a:solidFill>
                  <a:srgbClr val="272727"/>
                </a:solidFill>
                <a:effectLst/>
                <a:latin typeface="+mn-lt"/>
                <a:ea typeface="Times New Roman" panose="02020603050405020304" pitchFamily="18" charset="0"/>
              </a:rPr>
              <a:t>Listas de podcasts literarios:</a:t>
            </a:r>
            <a:br>
              <a:rPr lang="es-ES" sz="1800" b="0" spc="25" dirty="0">
                <a:solidFill>
                  <a:srgbClr val="272727"/>
                </a:solidFill>
                <a:effectLst/>
                <a:latin typeface="+mn-lt"/>
                <a:ea typeface="Times New Roman" panose="02020603050405020304" pitchFamily="18" charset="0"/>
              </a:rPr>
            </a:br>
            <a:br>
              <a:rPr lang="es-ES" sz="1800" b="0" spc="25" dirty="0">
                <a:solidFill>
                  <a:srgbClr val="272727"/>
                </a:solidFill>
                <a:effectLst/>
                <a:latin typeface="+mn-lt"/>
                <a:ea typeface="Times New Roman" panose="02020603050405020304" pitchFamily="18" charset="0"/>
              </a:rPr>
            </a:br>
            <a:br>
              <a:rPr lang="es-ES" sz="1800" b="0" spc="25" dirty="0">
                <a:solidFill>
                  <a:srgbClr val="272727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es-ES" sz="1800" b="0" spc="25" dirty="0">
                <a:solidFill>
                  <a:srgbClr val="272727"/>
                </a:solidFill>
                <a:effectLst/>
                <a:latin typeface="+mn-lt"/>
                <a:ea typeface="Times New Roman" panose="02020603050405020304" pitchFamily="18" charset="0"/>
              </a:rPr>
              <a:t>A cara de libro</a:t>
            </a:r>
            <a:br>
              <a:rPr lang="es-ES" sz="1800" b="0" spc="25" dirty="0">
                <a:solidFill>
                  <a:srgbClr val="272727"/>
                </a:solidFill>
                <a:effectLst/>
                <a:latin typeface="+mn-lt"/>
                <a:ea typeface="Times New Roman" panose="02020603050405020304" pitchFamily="18" charset="0"/>
              </a:rPr>
            </a:br>
            <a:br>
              <a:rPr lang="es-ES" sz="1800" b="0" spc="25" dirty="0">
                <a:solidFill>
                  <a:srgbClr val="272727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es-ES" sz="1800" b="0" spc="25" dirty="0">
                <a:solidFill>
                  <a:srgbClr val="272727"/>
                </a:solidFill>
                <a:effectLst/>
                <a:latin typeface="+mn-lt"/>
                <a:ea typeface="Times New Roman" panose="02020603050405020304" pitchFamily="18" charset="0"/>
              </a:rPr>
              <a:t>El Estante Literario: su lista de mejores podcasts 2020 (7) llegó a ser leída mensualmente por más de cuatro mil personas</a:t>
            </a:r>
            <a:br>
              <a:rPr lang="es-ES" sz="1800" b="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es-ES" sz="1800" b="0" spc="25" dirty="0">
                <a:solidFill>
                  <a:srgbClr val="272727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endParaRPr lang="es-ES" sz="1800" b="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6A3E8DAD-028D-B096-8B59-B6837126D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374" y="230494"/>
            <a:ext cx="7892213" cy="461700"/>
          </a:xfrm>
        </p:spPr>
        <p:txBody>
          <a:bodyPr/>
          <a:lstStyle/>
          <a:p>
            <a:r>
              <a:rPr lang="es-ES" sz="4000" b="1" dirty="0">
                <a:latin typeface="Teko"/>
              </a:rPr>
              <a:t>Podcasts literarios y dónde encontrarlos</a:t>
            </a:r>
          </a:p>
        </p:txBody>
      </p:sp>
    </p:spTree>
    <p:extLst>
      <p:ext uri="{BB962C8B-B14F-4D97-AF65-F5344CB8AC3E}">
        <p14:creationId xmlns:p14="http://schemas.microsoft.com/office/powerpoint/2010/main" val="3106313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6A3E8DAD-028D-B096-8B59-B6837126D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0131" y="1123463"/>
            <a:ext cx="6186487" cy="4617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kern="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Audacity</a:t>
            </a:r>
            <a:endParaRPr lang="es-E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kern="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Riverside  </a:t>
            </a:r>
            <a:endParaRPr lang="es-E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</a:t>
            </a:r>
            <a:endParaRPr lang="es-E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ALITU</a:t>
            </a:r>
            <a:endParaRPr lang="es-E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VEGAS Pro</a:t>
            </a:r>
            <a:endParaRPr lang="es-E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Adobe </a:t>
            </a:r>
            <a:r>
              <a:rPr lang="es-ES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Audition</a:t>
            </a:r>
            <a:endParaRPr lang="es-E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Podcastle</a:t>
            </a:r>
            <a:r>
              <a:rPr lang="es-E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2E03441-3DC9-A485-9A49-44114BEEABD4}"/>
              </a:ext>
            </a:extLst>
          </p:cNvPr>
          <p:cNvSpPr txBox="1"/>
          <p:nvPr/>
        </p:nvSpPr>
        <p:spPr>
          <a:xfrm>
            <a:off x="350042" y="331587"/>
            <a:ext cx="7743827" cy="1380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000" b="1" kern="100" dirty="0">
                <a:solidFill>
                  <a:schemeClr val="tx1"/>
                </a:solidFill>
                <a:effectLst/>
                <a:latin typeface="Teko"/>
                <a:ea typeface="Calibri" panose="020F0502020204030204" pitchFamily="34" charset="0"/>
                <a:cs typeface="Times New Roman" panose="02020603050405020304" pitchFamily="18" charset="0"/>
              </a:rPr>
              <a:t>Software de grabación y edición de audio multipista</a:t>
            </a:r>
          </a:p>
        </p:txBody>
      </p:sp>
      <p:grpSp>
        <p:nvGrpSpPr>
          <p:cNvPr id="6" name="Google Shape;63;p17">
            <a:extLst>
              <a:ext uri="{FF2B5EF4-FFF2-40B4-BE49-F238E27FC236}">
                <a16:creationId xmlns:a16="http://schemas.microsoft.com/office/drawing/2014/main" id="{A6C05A52-3439-93BD-E4C4-58F803F7F3B4}"/>
              </a:ext>
            </a:extLst>
          </p:cNvPr>
          <p:cNvGrpSpPr/>
          <p:nvPr/>
        </p:nvGrpSpPr>
        <p:grpSpPr>
          <a:xfrm>
            <a:off x="3775587" y="1956710"/>
            <a:ext cx="3717523" cy="2327696"/>
            <a:chOff x="1216349" y="628488"/>
            <a:chExt cx="7684532" cy="5089409"/>
          </a:xfrm>
        </p:grpSpPr>
        <p:sp>
          <p:nvSpPr>
            <p:cNvPr id="7" name="Google Shape;64;p17">
              <a:extLst>
                <a:ext uri="{FF2B5EF4-FFF2-40B4-BE49-F238E27FC236}">
                  <a16:creationId xmlns:a16="http://schemas.microsoft.com/office/drawing/2014/main" id="{7DA82267-74C6-2D32-3092-A03A513E460F}"/>
                </a:ext>
              </a:extLst>
            </p:cNvPr>
            <p:cNvSpPr/>
            <p:nvPr/>
          </p:nvSpPr>
          <p:spPr>
            <a:xfrm>
              <a:off x="7322217" y="3600048"/>
              <a:ext cx="191797" cy="638267"/>
            </a:xfrm>
            <a:custGeom>
              <a:avLst/>
              <a:gdLst/>
              <a:ahLst/>
              <a:cxnLst/>
              <a:rect l="l" t="t" r="r" b="b"/>
              <a:pathLst>
                <a:path w="7132" h="23734" extrusionOk="0">
                  <a:moveTo>
                    <a:pt x="1704" y="1"/>
                  </a:moveTo>
                  <a:lnTo>
                    <a:pt x="1" y="1118"/>
                  </a:lnTo>
                  <a:lnTo>
                    <a:pt x="799" y="2502"/>
                  </a:lnTo>
                  <a:lnTo>
                    <a:pt x="3779" y="7983"/>
                  </a:lnTo>
                  <a:lnTo>
                    <a:pt x="4205" y="8887"/>
                  </a:lnTo>
                  <a:lnTo>
                    <a:pt x="4577" y="9845"/>
                  </a:lnTo>
                  <a:lnTo>
                    <a:pt x="4843" y="10803"/>
                  </a:lnTo>
                  <a:lnTo>
                    <a:pt x="5056" y="11761"/>
                  </a:lnTo>
                  <a:lnTo>
                    <a:pt x="5109" y="12719"/>
                  </a:lnTo>
                  <a:lnTo>
                    <a:pt x="5109" y="13676"/>
                  </a:lnTo>
                  <a:lnTo>
                    <a:pt x="5056" y="14634"/>
                  </a:lnTo>
                  <a:lnTo>
                    <a:pt x="4896" y="15592"/>
                  </a:lnTo>
                  <a:lnTo>
                    <a:pt x="4630" y="16550"/>
                  </a:lnTo>
                  <a:lnTo>
                    <a:pt x="4311" y="17454"/>
                  </a:lnTo>
                  <a:lnTo>
                    <a:pt x="3939" y="18306"/>
                  </a:lnTo>
                  <a:lnTo>
                    <a:pt x="3460" y="19157"/>
                  </a:lnTo>
                  <a:lnTo>
                    <a:pt x="2874" y="19955"/>
                  </a:lnTo>
                  <a:lnTo>
                    <a:pt x="2289" y="20754"/>
                  </a:lnTo>
                  <a:lnTo>
                    <a:pt x="1544" y="21445"/>
                  </a:lnTo>
                  <a:lnTo>
                    <a:pt x="799" y="22084"/>
                  </a:lnTo>
                  <a:lnTo>
                    <a:pt x="2023" y="23733"/>
                  </a:lnTo>
                  <a:lnTo>
                    <a:pt x="2928" y="22935"/>
                  </a:lnTo>
                  <a:lnTo>
                    <a:pt x="3779" y="22084"/>
                  </a:lnTo>
                  <a:lnTo>
                    <a:pt x="4524" y="21179"/>
                  </a:lnTo>
                  <a:lnTo>
                    <a:pt x="5162" y="20221"/>
                  </a:lnTo>
                  <a:lnTo>
                    <a:pt x="5748" y="19264"/>
                  </a:lnTo>
                  <a:lnTo>
                    <a:pt x="6227" y="18199"/>
                  </a:lnTo>
                  <a:lnTo>
                    <a:pt x="6599" y="17135"/>
                  </a:lnTo>
                  <a:lnTo>
                    <a:pt x="6865" y="16018"/>
                  </a:lnTo>
                  <a:lnTo>
                    <a:pt x="7078" y="14900"/>
                  </a:lnTo>
                  <a:lnTo>
                    <a:pt x="7131" y="13783"/>
                  </a:lnTo>
                  <a:lnTo>
                    <a:pt x="7131" y="12612"/>
                  </a:lnTo>
                  <a:lnTo>
                    <a:pt x="7025" y="11495"/>
                  </a:lnTo>
                  <a:lnTo>
                    <a:pt x="6812" y="10377"/>
                  </a:lnTo>
                  <a:lnTo>
                    <a:pt x="6493" y="9207"/>
                  </a:lnTo>
                  <a:lnTo>
                    <a:pt x="6067" y="8089"/>
                  </a:lnTo>
                  <a:lnTo>
                    <a:pt x="5588" y="7025"/>
                  </a:lnTo>
                  <a:lnTo>
                    <a:pt x="2289" y="1012"/>
                  </a:lnTo>
                  <a:lnTo>
                    <a:pt x="17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5;p17">
              <a:extLst>
                <a:ext uri="{FF2B5EF4-FFF2-40B4-BE49-F238E27FC236}">
                  <a16:creationId xmlns:a16="http://schemas.microsoft.com/office/drawing/2014/main" id="{D6618B2A-0F10-9377-9149-E5BFC14BABCD}"/>
                </a:ext>
              </a:extLst>
            </p:cNvPr>
            <p:cNvSpPr/>
            <p:nvPr/>
          </p:nvSpPr>
          <p:spPr>
            <a:xfrm>
              <a:off x="6945898" y="4156701"/>
              <a:ext cx="837164" cy="148850"/>
            </a:xfrm>
            <a:custGeom>
              <a:avLst/>
              <a:gdLst/>
              <a:ahLst/>
              <a:cxnLst/>
              <a:rect l="l" t="t" r="r" b="b"/>
              <a:pathLst>
                <a:path w="31130" h="5535" extrusionOk="0">
                  <a:moveTo>
                    <a:pt x="14474" y="0"/>
                  </a:moveTo>
                  <a:lnTo>
                    <a:pt x="13356" y="54"/>
                  </a:lnTo>
                  <a:lnTo>
                    <a:pt x="12292" y="213"/>
                  </a:lnTo>
                  <a:lnTo>
                    <a:pt x="11228" y="373"/>
                  </a:lnTo>
                  <a:lnTo>
                    <a:pt x="10164" y="586"/>
                  </a:lnTo>
                  <a:lnTo>
                    <a:pt x="9153" y="798"/>
                  </a:lnTo>
                  <a:lnTo>
                    <a:pt x="8141" y="1118"/>
                  </a:lnTo>
                  <a:lnTo>
                    <a:pt x="7130" y="1437"/>
                  </a:lnTo>
                  <a:lnTo>
                    <a:pt x="6173" y="1810"/>
                  </a:lnTo>
                  <a:lnTo>
                    <a:pt x="5215" y="2235"/>
                  </a:lnTo>
                  <a:lnTo>
                    <a:pt x="4310" y="2714"/>
                  </a:lnTo>
                  <a:lnTo>
                    <a:pt x="3406" y="3193"/>
                  </a:lnTo>
                  <a:lnTo>
                    <a:pt x="2501" y="3725"/>
                  </a:lnTo>
                  <a:lnTo>
                    <a:pt x="1650" y="4310"/>
                  </a:lnTo>
                  <a:lnTo>
                    <a:pt x="798" y="4896"/>
                  </a:lnTo>
                  <a:lnTo>
                    <a:pt x="0" y="5534"/>
                  </a:lnTo>
                  <a:lnTo>
                    <a:pt x="31129" y="5534"/>
                  </a:lnTo>
                  <a:lnTo>
                    <a:pt x="30331" y="4896"/>
                  </a:lnTo>
                  <a:lnTo>
                    <a:pt x="29480" y="4310"/>
                  </a:lnTo>
                  <a:lnTo>
                    <a:pt x="28628" y="3725"/>
                  </a:lnTo>
                  <a:lnTo>
                    <a:pt x="27724" y="3193"/>
                  </a:lnTo>
                  <a:lnTo>
                    <a:pt x="26819" y="2714"/>
                  </a:lnTo>
                  <a:lnTo>
                    <a:pt x="25861" y="2235"/>
                  </a:lnTo>
                  <a:lnTo>
                    <a:pt x="24957" y="1810"/>
                  </a:lnTo>
                  <a:lnTo>
                    <a:pt x="23946" y="1437"/>
                  </a:lnTo>
                  <a:lnTo>
                    <a:pt x="22988" y="1118"/>
                  </a:lnTo>
                  <a:lnTo>
                    <a:pt x="21977" y="798"/>
                  </a:lnTo>
                  <a:lnTo>
                    <a:pt x="20912" y="586"/>
                  </a:lnTo>
                  <a:lnTo>
                    <a:pt x="19901" y="373"/>
                  </a:lnTo>
                  <a:lnTo>
                    <a:pt x="18837" y="213"/>
                  </a:lnTo>
                  <a:lnTo>
                    <a:pt x="17720" y="54"/>
                  </a:lnTo>
                  <a:lnTo>
                    <a:pt x="166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6;p17">
              <a:extLst>
                <a:ext uri="{FF2B5EF4-FFF2-40B4-BE49-F238E27FC236}">
                  <a16:creationId xmlns:a16="http://schemas.microsoft.com/office/drawing/2014/main" id="{C6B40F2B-CB9C-BBD2-055C-B115CDA73D22}"/>
                </a:ext>
              </a:extLst>
            </p:cNvPr>
            <p:cNvSpPr/>
            <p:nvPr/>
          </p:nvSpPr>
          <p:spPr>
            <a:xfrm>
              <a:off x="3198223" y="3972091"/>
              <a:ext cx="85868" cy="95926"/>
            </a:xfrm>
            <a:custGeom>
              <a:avLst/>
              <a:gdLst/>
              <a:ahLst/>
              <a:cxnLst/>
              <a:rect l="l" t="t" r="r" b="b"/>
              <a:pathLst>
                <a:path w="3193" h="3567" extrusionOk="0">
                  <a:moveTo>
                    <a:pt x="1277" y="1"/>
                  </a:moveTo>
                  <a:lnTo>
                    <a:pt x="958" y="107"/>
                  </a:lnTo>
                  <a:lnTo>
                    <a:pt x="692" y="267"/>
                  </a:lnTo>
                  <a:lnTo>
                    <a:pt x="479" y="480"/>
                  </a:lnTo>
                  <a:lnTo>
                    <a:pt x="266" y="693"/>
                  </a:lnTo>
                  <a:lnTo>
                    <a:pt x="160" y="959"/>
                  </a:lnTo>
                  <a:lnTo>
                    <a:pt x="53" y="1278"/>
                  </a:lnTo>
                  <a:lnTo>
                    <a:pt x="0" y="1597"/>
                  </a:lnTo>
                  <a:lnTo>
                    <a:pt x="0" y="1970"/>
                  </a:lnTo>
                  <a:lnTo>
                    <a:pt x="53" y="2289"/>
                  </a:lnTo>
                  <a:lnTo>
                    <a:pt x="160" y="2555"/>
                  </a:lnTo>
                  <a:lnTo>
                    <a:pt x="266" y="2821"/>
                  </a:lnTo>
                  <a:lnTo>
                    <a:pt x="479" y="3087"/>
                  </a:lnTo>
                  <a:lnTo>
                    <a:pt x="692" y="3247"/>
                  </a:lnTo>
                  <a:lnTo>
                    <a:pt x="958" y="3407"/>
                  </a:lnTo>
                  <a:lnTo>
                    <a:pt x="1277" y="3513"/>
                  </a:lnTo>
                  <a:lnTo>
                    <a:pt x="1596" y="3566"/>
                  </a:lnTo>
                  <a:lnTo>
                    <a:pt x="1916" y="3513"/>
                  </a:lnTo>
                  <a:lnTo>
                    <a:pt x="2235" y="3407"/>
                  </a:lnTo>
                  <a:lnTo>
                    <a:pt x="2501" y="3247"/>
                  </a:lnTo>
                  <a:lnTo>
                    <a:pt x="2714" y="3087"/>
                  </a:lnTo>
                  <a:lnTo>
                    <a:pt x="2927" y="2821"/>
                  </a:lnTo>
                  <a:lnTo>
                    <a:pt x="3086" y="2555"/>
                  </a:lnTo>
                  <a:lnTo>
                    <a:pt x="3193" y="2289"/>
                  </a:lnTo>
                  <a:lnTo>
                    <a:pt x="3193" y="1970"/>
                  </a:lnTo>
                  <a:lnTo>
                    <a:pt x="3193" y="1597"/>
                  </a:lnTo>
                  <a:lnTo>
                    <a:pt x="3193" y="1278"/>
                  </a:lnTo>
                  <a:lnTo>
                    <a:pt x="3086" y="959"/>
                  </a:lnTo>
                  <a:lnTo>
                    <a:pt x="2927" y="693"/>
                  </a:lnTo>
                  <a:lnTo>
                    <a:pt x="2714" y="480"/>
                  </a:lnTo>
                  <a:lnTo>
                    <a:pt x="2501" y="267"/>
                  </a:lnTo>
                  <a:lnTo>
                    <a:pt x="2235" y="107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7;p17">
              <a:extLst>
                <a:ext uri="{FF2B5EF4-FFF2-40B4-BE49-F238E27FC236}">
                  <a16:creationId xmlns:a16="http://schemas.microsoft.com/office/drawing/2014/main" id="{46163E08-F90E-E536-E8B1-B1D2BC6B5763}"/>
                </a:ext>
              </a:extLst>
            </p:cNvPr>
            <p:cNvSpPr/>
            <p:nvPr/>
          </p:nvSpPr>
          <p:spPr>
            <a:xfrm>
              <a:off x="3826407" y="3972091"/>
              <a:ext cx="85868" cy="95926"/>
            </a:xfrm>
            <a:custGeom>
              <a:avLst/>
              <a:gdLst/>
              <a:ahLst/>
              <a:cxnLst/>
              <a:rect l="l" t="t" r="r" b="b"/>
              <a:pathLst>
                <a:path w="3193" h="3567" extrusionOk="0">
                  <a:moveTo>
                    <a:pt x="1277" y="1"/>
                  </a:moveTo>
                  <a:lnTo>
                    <a:pt x="958" y="107"/>
                  </a:lnTo>
                  <a:lnTo>
                    <a:pt x="692" y="267"/>
                  </a:lnTo>
                  <a:lnTo>
                    <a:pt x="479" y="480"/>
                  </a:lnTo>
                  <a:lnTo>
                    <a:pt x="266" y="693"/>
                  </a:lnTo>
                  <a:lnTo>
                    <a:pt x="107" y="959"/>
                  </a:lnTo>
                  <a:lnTo>
                    <a:pt x="53" y="1278"/>
                  </a:lnTo>
                  <a:lnTo>
                    <a:pt x="0" y="1597"/>
                  </a:lnTo>
                  <a:lnTo>
                    <a:pt x="0" y="1970"/>
                  </a:lnTo>
                  <a:lnTo>
                    <a:pt x="53" y="2289"/>
                  </a:lnTo>
                  <a:lnTo>
                    <a:pt x="107" y="2555"/>
                  </a:lnTo>
                  <a:lnTo>
                    <a:pt x="266" y="2821"/>
                  </a:lnTo>
                  <a:lnTo>
                    <a:pt x="479" y="3087"/>
                  </a:lnTo>
                  <a:lnTo>
                    <a:pt x="692" y="3247"/>
                  </a:lnTo>
                  <a:lnTo>
                    <a:pt x="958" y="3407"/>
                  </a:lnTo>
                  <a:lnTo>
                    <a:pt x="1277" y="3513"/>
                  </a:lnTo>
                  <a:lnTo>
                    <a:pt x="1597" y="3566"/>
                  </a:lnTo>
                  <a:lnTo>
                    <a:pt x="1916" y="3513"/>
                  </a:lnTo>
                  <a:lnTo>
                    <a:pt x="2235" y="3407"/>
                  </a:lnTo>
                  <a:lnTo>
                    <a:pt x="2501" y="3247"/>
                  </a:lnTo>
                  <a:lnTo>
                    <a:pt x="2714" y="3087"/>
                  </a:lnTo>
                  <a:lnTo>
                    <a:pt x="2927" y="2821"/>
                  </a:lnTo>
                  <a:lnTo>
                    <a:pt x="3087" y="2555"/>
                  </a:lnTo>
                  <a:lnTo>
                    <a:pt x="3140" y="2289"/>
                  </a:lnTo>
                  <a:lnTo>
                    <a:pt x="3193" y="1970"/>
                  </a:lnTo>
                  <a:lnTo>
                    <a:pt x="3193" y="1597"/>
                  </a:lnTo>
                  <a:lnTo>
                    <a:pt x="3140" y="1278"/>
                  </a:lnTo>
                  <a:lnTo>
                    <a:pt x="3087" y="959"/>
                  </a:lnTo>
                  <a:lnTo>
                    <a:pt x="2927" y="693"/>
                  </a:lnTo>
                  <a:lnTo>
                    <a:pt x="2714" y="480"/>
                  </a:lnTo>
                  <a:lnTo>
                    <a:pt x="2501" y="267"/>
                  </a:lnTo>
                  <a:lnTo>
                    <a:pt x="2235" y="107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8;p17">
              <a:extLst>
                <a:ext uri="{FF2B5EF4-FFF2-40B4-BE49-F238E27FC236}">
                  <a16:creationId xmlns:a16="http://schemas.microsoft.com/office/drawing/2014/main" id="{8100A19E-50C5-1D05-4BBF-89573097666D}"/>
                </a:ext>
              </a:extLst>
            </p:cNvPr>
            <p:cNvSpPr/>
            <p:nvPr/>
          </p:nvSpPr>
          <p:spPr>
            <a:xfrm>
              <a:off x="3872204" y="3677334"/>
              <a:ext cx="767028" cy="1847461"/>
            </a:xfrm>
            <a:custGeom>
              <a:avLst/>
              <a:gdLst/>
              <a:ahLst/>
              <a:cxnLst/>
              <a:rect l="l" t="t" r="r" b="b"/>
              <a:pathLst>
                <a:path w="28522" h="68698" extrusionOk="0">
                  <a:moveTo>
                    <a:pt x="14421" y="0"/>
                  </a:moveTo>
                  <a:lnTo>
                    <a:pt x="13729" y="53"/>
                  </a:lnTo>
                  <a:lnTo>
                    <a:pt x="12452" y="213"/>
                  </a:lnTo>
                  <a:lnTo>
                    <a:pt x="11175" y="426"/>
                  </a:lnTo>
                  <a:lnTo>
                    <a:pt x="9951" y="692"/>
                  </a:lnTo>
                  <a:lnTo>
                    <a:pt x="8780" y="1065"/>
                  </a:lnTo>
                  <a:lnTo>
                    <a:pt x="7663" y="1543"/>
                  </a:lnTo>
                  <a:lnTo>
                    <a:pt x="6598" y="2076"/>
                  </a:lnTo>
                  <a:lnTo>
                    <a:pt x="5534" y="2661"/>
                  </a:lnTo>
                  <a:lnTo>
                    <a:pt x="4629" y="3299"/>
                  </a:lnTo>
                  <a:lnTo>
                    <a:pt x="3618" y="4151"/>
                  </a:lnTo>
                  <a:lnTo>
                    <a:pt x="3193" y="4577"/>
                  </a:lnTo>
                  <a:lnTo>
                    <a:pt x="2767" y="5002"/>
                  </a:lnTo>
                  <a:lnTo>
                    <a:pt x="2341" y="5481"/>
                  </a:lnTo>
                  <a:lnTo>
                    <a:pt x="2022" y="5960"/>
                  </a:lnTo>
                  <a:lnTo>
                    <a:pt x="1650" y="6492"/>
                  </a:lnTo>
                  <a:lnTo>
                    <a:pt x="1330" y="7024"/>
                  </a:lnTo>
                  <a:lnTo>
                    <a:pt x="1064" y="7503"/>
                  </a:lnTo>
                  <a:lnTo>
                    <a:pt x="851" y="8089"/>
                  </a:lnTo>
                  <a:lnTo>
                    <a:pt x="639" y="8621"/>
                  </a:lnTo>
                  <a:lnTo>
                    <a:pt x="426" y="9206"/>
                  </a:lnTo>
                  <a:lnTo>
                    <a:pt x="266" y="9791"/>
                  </a:lnTo>
                  <a:lnTo>
                    <a:pt x="160" y="10377"/>
                  </a:lnTo>
                  <a:lnTo>
                    <a:pt x="53" y="11015"/>
                  </a:lnTo>
                  <a:lnTo>
                    <a:pt x="0" y="11600"/>
                  </a:lnTo>
                  <a:lnTo>
                    <a:pt x="319" y="11654"/>
                  </a:lnTo>
                  <a:lnTo>
                    <a:pt x="479" y="10696"/>
                  </a:lnTo>
                  <a:lnTo>
                    <a:pt x="639" y="9685"/>
                  </a:lnTo>
                  <a:lnTo>
                    <a:pt x="958" y="8727"/>
                  </a:lnTo>
                  <a:lnTo>
                    <a:pt x="1384" y="7822"/>
                  </a:lnTo>
                  <a:lnTo>
                    <a:pt x="1862" y="6865"/>
                  </a:lnTo>
                  <a:lnTo>
                    <a:pt x="2448" y="5960"/>
                  </a:lnTo>
                  <a:lnTo>
                    <a:pt x="3140" y="5109"/>
                  </a:lnTo>
                  <a:lnTo>
                    <a:pt x="3885" y="4310"/>
                  </a:lnTo>
                  <a:lnTo>
                    <a:pt x="4789" y="3565"/>
                  </a:lnTo>
                  <a:lnTo>
                    <a:pt x="5747" y="2874"/>
                  </a:lnTo>
                  <a:lnTo>
                    <a:pt x="6811" y="2235"/>
                  </a:lnTo>
                  <a:lnTo>
                    <a:pt x="8035" y="1703"/>
                  </a:lnTo>
                  <a:lnTo>
                    <a:pt x="9312" y="1224"/>
                  </a:lnTo>
                  <a:lnTo>
                    <a:pt x="10696" y="852"/>
                  </a:lnTo>
                  <a:lnTo>
                    <a:pt x="12132" y="586"/>
                  </a:lnTo>
                  <a:lnTo>
                    <a:pt x="13729" y="373"/>
                  </a:lnTo>
                  <a:lnTo>
                    <a:pt x="15112" y="373"/>
                  </a:lnTo>
                  <a:lnTo>
                    <a:pt x="15698" y="426"/>
                  </a:lnTo>
                  <a:lnTo>
                    <a:pt x="16283" y="479"/>
                  </a:lnTo>
                  <a:lnTo>
                    <a:pt x="16815" y="586"/>
                  </a:lnTo>
                  <a:lnTo>
                    <a:pt x="17294" y="745"/>
                  </a:lnTo>
                  <a:lnTo>
                    <a:pt x="17773" y="905"/>
                  </a:lnTo>
                  <a:lnTo>
                    <a:pt x="18199" y="1118"/>
                  </a:lnTo>
                  <a:lnTo>
                    <a:pt x="18784" y="1543"/>
                  </a:lnTo>
                  <a:lnTo>
                    <a:pt x="19316" y="2076"/>
                  </a:lnTo>
                  <a:lnTo>
                    <a:pt x="19795" y="2661"/>
                  </a:lnTo>
                  <a:lnTo>
                    <a:pt x="20221" y="3299"/>
                  </a:lnTo>
                  <a:lnTo>
                    <a:pt x="20540" y="4044"/>
                  </a:lnTo>
                  <a:lnTo>
                    <a:pt x="20753" y="4843"/>
                  </a:lnTo>
                  <a:lnTo>
                    <a:pt x="20966" y="5641"/>
                  </a:lnTo>
                  <a:lnTo>
                    <a:pt x="21019" y="6492"/>
                  </a:lnTo>
                  <a:lnTo>
                    <a:pt x="21019" y="7344"/>
                  </a:lnTo>
                  <a:lnTo>
                    <a:pt x="20912" y="8142"/>
                  </a:lnTo>
                  <a:lnTo>
                    <a:pt x="20806" y="8993"/>
                  </a:lnTo>
                  <a:lnTo>
                    <a:pt x="20646" y="9791"/>
                  </a:lnTo>
                  <a:lnTo>
                    <a:pt x="20434" y="10536"/>
                  </a:lnTo>
                  <a:lnTo>
                    <a:pt x="20167" y="11334"/>
                  </a:lnTo>
                  <a:lnTo>
                    <a:pt x="19635" y="12771"/>
                  </a:lnTo>
                  <a:lnTo>
                    <a:pt x="19423" y="13356"/>
                  </a:lnTo>
                  <a:lnTo>
                    <a:pt x="19263" y="13942"/>
                  </a:lnTo>
                  <a:lnTo>
                    <a:pt x="19156" y="14527"/>
                  </a:lnTo>
                  <a:lnTo>
                    <a:pt x="19156" y="15112"/>
                  </a:lnTo>
                  <a:lnTo>
                    <a:pt x="19210" y="15432"/>
                  </a:lnTo>
                  <a:lnTo>
                    <a:pt x="19263" y="15698"/>
                  </a:lnTo>
                  <a:lnTo>
                    <a:pt x="19529" y="16230"/>
                  </a:lnTo>
                  <a:lnTo>
                    <a:pt x="19848" y="16709"/>
                  </a:lnTo>
                  <a:lnTo>
                    <a:pt x="20274" y="17188"/>
                  </a:lnTo>
                  <a:lnTo>
                    <a:pt x="20753" y="17560"/>
                  </a:lnTo>
                  <a:lnTo>
                    <a:pt x="21232" y="17933"/>
                  </a:lnTo>
                  <a:lnTo>
                    <a:pt x="22349" y="18624"/>
                  </a:lnTo>
                  <a:lnTo>
                    <a:pt x="23094" y="19103"/>
                  </a:lnTo>
                  <a:lnTo>
                    <a:pt x="23839" y="19636"/>
                  </a:lnTo>
                  <a:lnTo>
                    <a:pt x="24584" y="20221"/>
                  </a:lnTo>
                  <a:lnTo>
                    <a:pt x="25223" y="20913"/>
                  </a:lnTo>
                  <a:lnTo>
                    <a:pt x="25808" y="21604"/>
                  </a:lnTo>
                  <a:lnTo>
                    <a:pt x="26340" y="22403"/>
                  </a:lnTo>
                  <a:lnTo>
                    <a:pt x="26819" y="23201"/>
                  </a:lnTo>
                  <a:lnTo>
                    <a:pt x="27245" y="24052"/>
                  </a:lnTo>
                  <a:lnTo>
                    <a:pt x="27564" y="24904"/>
                  </a:lnTo>
                  <a:lnTo>
                    <a:pt x="27777" y="25648"/>
                  </a:lnTo>
                  <a:lnTo>
                    <a:pt x="27936" y="26340"/>
                  </a:lnTo>
                  <a:lnTo>
                    <a:pt x="28043" y="27085"/>
                  </a:lnTo>
                  <a:lnTo>
                    <a:pt x="28149" y="27830"/>
                  </a:lnTo>
                  <a:lnTo>
                    <a:pt x="28149" y="28522"/>
                  </a:lnTo>
                  <a:lnTo>
                    <a:pt x="28149" y="29267"/>
                  </a:lnTo>
                  <a:lnTo>
                    <a:pt x="28096" y="30757"/>
                  </a:lnTo>
                  <a:lnTo>
                    <a:pt x="27936" y="32300"/>
                  </a:lnTo>
                  <a:lnTo>
                    <a:pt x="27670" y="33790"/>
                  </a:lnTo>
                  <a:lnTo>
                    <a:pt x="27032" y="36770"/>
                  </a:lnTo>
                  <a:lnTo>
                    <a:pt x="26819" y="37940"/>
                  </a:lnTo>
                  <a:lnTo>
                    <a:pt x="26447" y="39856"/>
                  </a:lnTo>
                  <a:lnTo>
                    <a:pt x="26074" y="41772"/>
                  </a:lnTo>
                  <a:lnTo>
                    <a:pt x="25755" y="43687"/>
                  </a:lnTo>
                  <a:lnTo>
                    <a:pt x="25489" y="45603"/>
                  </a:lnTo>
                  <a:lnTo>
                    <a:pt x="25276" y="47519"/>
                  </a:lnTo>
                  <a:lnTo>
                    <a:pt x="25063" y="49434"/>
                  </a:lnTo>
                  <a:lnTo>
                    <a:pt x="24957" y="51350"/>
                  </a:lnTo>
                  <a:lnTo>
                    <a:pt x="24850" y="53266"/>
                  </a:lnTo>
                  <a:lnTo>
                    <a:pt x="24744" y="55181"/>
                  </a:lnTo>
                  <a:lnTo>
                    <a:pt x="24744" y="57097"/>
                  </a:lnTo>
                  <a:lnTo>
                    <a:pt x="24744" y="59066"/>
                  </a:lnTo>
                  <a:lnTo>
                    <a:pt x="24797" y="60981"/>
                  </a:lnTo>
                  <a:lnTo>
                    <a:pt x="24850" y="62897"/>
                  </a:lnTo>
                  <a:lnTo>
                    <a:pt x="24957" y="64813"/>
                  </a:lnTo>
                  <a:lnTo>
                    <a:pt x="25116" y="66781"/>
                  </a:lnTo>
                  <a:lnTo>
                    <a:pt x="25329" y="68697"/>
                  </a:lnTo>
                  <a:lnTo>
                    <a:pt x="25702" y="68644"/>
                  </a:lnTo>
                  <a:lnTo>
                    <a:pt x="25489" y="66728"/>
                  </a:lnTo>
                  <a:lnTo>
                    <a:pt x="25329" y="64813"/>
                  </a:lnTo>
                  <a:lnTo>
                    <a:pt x="25169" y="62897"/>
                  </a:lnTo>
                  <a:lnTo>
                    <a:pt x="25116" y="60981"/>
                  </a:lnTo>
                  <a:lnTo>
                    <a:pt x="25063" y="59066"/>
                  </a:lnTo>
                  <a:lnTo>
                    <a:pt x="25063" y="57150"/>
                  </a:lnTo>
                  <a:lnTo>
                    <a:pt x="25116" y="55181"/>
                  </a:lnTo>
                  <a:lnTo>
                    <a:pt x="25169" y="53266"/>
                  </a:lnTo>
                  <a:lnTo>
                    <a:pt x="25276" y="51350"/>
                  </a:lnTo>
                  <a:lnTo>
                    <a:pt x="25435" y="49434"/>
                  </a:lnTo>
                  <a:lnTo>
                    <a:pt x="25595" y="47519"/>
                  </a:lnTo>
                  <a:lnTo>
                    <a:pt x="25861" y="45603"/>
                  </a:lnTo>
                  <a:lnTo>
                    <a:pt x="26127" y="43741"/>
                  </a:lnTo>
                  <a:lnTo>
                    <a:pt x="26393" y="41825"/>
                  </a:lnTo>
                  <a:lnTo>
                    <a:pt x="26766" y="39909"/>
                  </a:lnTo>
                  <a:lnTo>
                    <a:pt x="27138" y="38047"/>
                  </a:lnTo>
                  <a:lnTo>
                    <a:pt x="27404" y="36876"/>
                  </a:lnTo>
                  <a:lnTo>
                    <a:pt x="27724" y="35333"/>
                  </a:lnTo>
                  <a:lnTo>
                    <a:pt x="27990" y="33843"/>
                  </a:lnTo>
                  <a:lnTo>
                    <a:pt x="28256" y="32300"/>
                  </a:lnTo>
                  <a:lnTo>
                    <a:pt x="28415" y="30757"/>
                  </a:lnTo>
                  <a:lnTo>
                    <a:pt x="28522" y="29267"/>
                  </a:lnTo>
                  <a:lnTo>
                    <a:pt x="28522" y="28522"/>
                  </a:lnTo>
                  <a:lnTo>
                    <a:pt x="28469" y="27777"/>
                  </a:lnTo>
                  <a:lnTo>
                    <a:pt x="28362" y="27032"/>
                  </a:lnTo>
                  <a:lnTo>
                    <a:pt x="28256" y="26287"/>
                  </a:lnTo>
                  <a:lnTo>
                    <a:pt x="28096" y="25542"/>
                  </a:lnTo>
                  <a:lnTo>
                    <a:pt x="27883" y="24797"/>
                  </a:lnTo>
                  <a:lnTo>
                    <a:pt x="27564" y="23892"/>
                  </a:lnTo>
                  <a:lnTo>
                    <a:pt x="27138" y="23041"/>
                  </a:lnTo>
                  <a:lnTo>
                    <a:pt x="26659" y="22190"/>
                  </a:lnTo>
                  <a:lnTo>
                    <a:pt x="26074" y="21392"/>
                  </a:lnTo>
                  <a:lnTo>
                    <a:pt x="25489" y="20700"/>
                  </a:lnTo>
                  <a:lnTo>
                    <a:pt x="24797" y="20008"/>
                  </a:lnTo>
                  <a:lnTo>
                    <a:pt x="24052" y="19369"/>
                  </a:lnTo>
                  <a:lnTo>
                    <a:pt x="23254" y="18837"/>
                  </a:lnTo>
                  <a:lnTo>
                    <a:pt x="22509" y="18358"/>
                  </a:lnTo>
                  <a:lnTo>
                    <a:pt x="21445" y="17667"/>
                  </a:lnTo>
                  <a:lnTo>
                    <a:pt x="20966" y="17347"/>
                  </a:lnTo>
                  <a:lnTo>
                    <a:pt x="20540" y="16922"/>
                  </a:lnTo>
                  <a:lnTo>
                    <a:pt x="20114" y="16549"/>
                  </a:lnTo>
                  <a:lnTo>
                    <a:pt x="19795" y="16070"/>
                  </a:lnTo>
                  <a:lnTo>
                    <a:pt x="19582" y="15591"/>
                  </a:lnTo>
                  <a:lnTo>
                    <a:pt x="19476" y="15059"/>
                  </a:lnTo>
                  <a:lnTo>
                    <a:pt x="19476" y="14527"/>
                  </a:lnTo>
                  <a:lnTo>
                    <a:pt x="19582" y="13995"/>
                  </a:lnTo>
                  <a:lnTo>
                    <a:pt x="19742" y="13463"/>
                  </a:lnTo>
                  <a:lnTo>
                    <a:pt x="19955" y="12931"/>
                  </a:lnTo>
                  <a:lnTo>
                    <a:pt x="19955" y="12878"/>
                  </a:lnTo>
                  <a:lnTo>
                    <a:pt x="20487" y="11388"/>
                  </a:lnTo>
                  <a:lnTo>
                    <a:pt x="20753" y="10643"/>
                  </a:lnTo>
                  <a:lnTo>
                    <a:pt x="20966" y="9845"/>
                  </a:lnTo>
                  <a:lnTo>
                    <a:pt x="21125" y="9046"/>
                  </a:lnTo>
                  <a:lnTo>
                    <a:pt x="21285" y="8195"/>
                  </a:lnTo>
                  <a:lnTo>
                    <a:pt x="21338" y="7344"/>
                  </a:lnTo>
                  <a:lnTo>
                    <a:pt x="21338" y="6492"/>
                  </a:lnTo>
                  <a:lnTo>
                    <a:pt x="21285" y="5588"/>
                  </a:lnTo>
                  <a:lnTo>
                    <a:pt x="21125" y="4736"/>
                  </a:lnTo>
                  <a:lnTo>
                    <a:pt x="20859" y="3885"/>
                  </a:lnTo>
                  <a:lnTo>
                    <a:pt x="20487" y="3140"/>
                  </a:lnTo>
                  <a:lnTo>
                    <a:pt x="20061" y="2448"/>
                  </a:lnTo>
                  <a:lnTo>
                    <a:pt x="19582" y="1809"/>
                  </a:lnTo>
                  <a:lnTo>
                    <a:pt x="18997" y="1277"/>
                  </a:lnTo>
                  <a:lnTo>
                    <a:pt x="18358" y="852"/>
                  </a:lnTo>
                  <a:lnTo>
                    <a:pt x="17879" y="639"/>
                  </a:lnTo>
                  <a:lnTo>
                    <a:pt x="17400" y="426"/>
                  </a:lnTo>
                  <a:lnTo>
                    <a:pt x="16868" y="266"/>
                  </a:lnTo>
                  <a:lnTo>
                    <a:pt x="16336" y="160"/>
                  </a:lnTo>
                  <a:lnTo>
                    <a:pt x="15751" y="53"/>
                  </a:lnTo>
                  <a:lnTo>
                    <a:pt x="15112" y="53"/>
                  </a:lnTo>
                  <a:lnTo>
                    <a:pt x="144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9;p17">
              <a:extLst>
                <a:ext uri="{FF2B5EF4-FFF2-40B4-BE49-F238E27FC236}">
                  <a16:creationId xmlns:a16="http://schemas.microsoft.com/office/drawing/2014/main" id="{62CFD0EA-E9AF-FBAF-BE00-295609EE2A5D}"/>
                </a:ext>
              </a:extLst>
            </p:cNvPr>
            <p:cNvSpPr/>
            <p:nvPr/>
          </p:nvSpPr>
          <p:spPr>
            <a:xfrm>
              <a:off x="2256645" y="3972091"/>
              <a:ext cx="85895" cy="95926"/>
            </a:xfrm>
            <a:custGeom>
              <a:avLst/>
              <a:gdLst/>
              <a:ahLst/>
              <a:cxnLst/>
              <a:rect l="l" t="t" r="r" b="b"/>
              <a:pathLst>
                <a:path w="3194" h="3567" extrusionOk="0">
                  <a:moveTo>
                    <a:pt x="1277" y="1"/>
                  </a:moveTo>
                  <a:lnTo>
                    <a:pt x="958" y="107"/>
                  </a:lnTo>
                  <a:lnTo>
                    <a:pt x="692" y="267"/>
                  </a:lnTo>
                  <a:lnTo>
                    <a:pt x="479" y="480"/>
                  </a:lnTo>
                  <a:lnTo>
                    <a:pt x="266" y="693"/>
                  </a:lnTo>
                  <a:lnTo>
                    <a:pt x="107" y="959"/>
                  </a:lnTo>
                  <a:lnTo>
                    <a:pt x="0" y="1278"/>
                  </a:lnTo>
                  <a:lnTo>
                    <a:pt x="0" y="1597"/>
                  </a:lnTo>
                  <a:lnTo>
                    <a:pt x="0" y="1970"/>
                  </a:lnTo>
                  <a:lnTo>
                    <a:pt x="0" y="2289"/>
                  </a:lnTo>
                  <a:lnTo>
                    <a:pt x="107" y="2555"/>
                  </a:lnTo>
                  <a:lnTo>
                    <a:pt x="266" y="2821"/>
                  </a:lnTo>
                  <a:lnTo>
                    <a:pt x="479" y="3087"/>
                  </a:lnTo>
                  <a:lnTo>
                    <a:pt x="692" y="3247"/>
                  </a:lnTo>
                  <a:lnTo>
                    <a:pt x="958" y="3407"/>
                  </a:lnTo>
                  <a:lnTo>
                    <a:pt x="1277" y="3513"/>
                  </a:lnTo>
                  <a:lnTo>
                    <a:pt x="1597" y="3566"/>
                  </a:lnTo>
                  <a:lnTo>
                    <a:pt x="1916" y="3513"/>
                  </a:lnTo>
                  <a:lnTo>
                    <a:pt x="2182" y="3407"/>
                  </a:lnTo>
                  <a:lnTo>
                    <a:pt x="2501" y="3247"/>
                  </a:lnTo>
                  <a:lnTo>
                    <a:pt x="2714" y="3087"/>
                  </a:lnTo>
                  <a:lnTo>
                    <a:pt x="2927" y="2821"/>
                  </a:lnTo>
                  <a:lnTo>
                    <a:pt x="3033" y="2555"/>
                  </a:lnTo>
                  <a:lnTo>
                    <a:pt x="3140" y="2289"/>
                  </a:lnTo>
                  <a:lnTo>
                    <a:pt x="3193" y="1970"/>
                  </a:lnTo>
                  <a:lnTo>
                    <a:pt x="3193" y="1597"/>
                  </a:lnTo>
                  <a:lnTo>
                    <a:pt x="3140" y="1278"/>
                  </a:lnTo>
                  <a:lnTo>
                    <a:pt x="3033" y="959"/>
                  </a:lnTo>
                  <a:lnTo>
                    <a:pt x="2927" y="693"/>
                  </a:lnTo>
                  <a:lnTo>
                    <a:pt x="2714" y="480"/>
                  </a:lnTo>
                  <a:lnTo>
                    <a:pt x="2501" y="267"/>
                  </a:lnTo>
                  <a:lnTo>
                    <a:pt x="2182" y="107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0;p17">
              <a:extLst>
                <a:ext uri="{FF2B5EF4-FFF2-40B4-BE49-F238E27FC236}">
                  <a16:creationId xmlns:a16="http://schemas.microsoft.com/office/drawing/2014/main" id="{AE2BC95A-AADC-FEA9-A697-B3C8FDB68D48}"/>
                </a:ext>
              </a:extLst>
            </p:cNvPr>
            <p:cNvSpPr/>
            <p:nvPr/>
          </p:nvSpPr>
          <p:spPr>
            <a:xfrm>
              <a:off x="3684743" y="3972091"/>
              <a:ext cx="85868" cy="95926"/>
            </a:xfrm>
            <a:custGeom>
              <a:avLst/>
              <a:gdLst/>
              <a:ahLst/>
              <a:cxnLst/>
              <a:rect l="l" t="t" r="r" b="b"/>
              <a:pathLst>
                <a:path w="3193" h="3567" extrusionOk="0">
                  <a:moveTo>
                    <a:pt x="1277" y="1"/>
                  </a:moveTo>
                  <a:lnTo>
                    <a:pt x="958" y="107"/>
                  </a:lnTo>
                  <a:lnTo>
                    <a:pt x="692" y="267"/>
                  </a:lnTo>
                  <a:lnTo>
                    <a:pt x="479" y="480"/>
                  </a:lnTo>
                  <a:lnTo>
                    <a:pt x="266" y="693"/>
                  </a:lnTo>
                  <a:lnTo>
                    <a:pt x="160" y="959"/>
                  </a:lnTo>
                  <a:lnTo>
                    <a:pt x="53" y="1278"/>
                  </a:lnTo>
                  <a:lnTo>
                    <a:pt x="0" y="1597"/>
                  </a:lnTo>
                  <a:lnTo>
                    <a:pt x="0" y="1970"/>
                  </a:lnTo>
                  <a:lnTo>
                    <a:pt x="53" y="2289"/>
                  </a:lnTo>
                  <a:lnTo>
                    <a:pt x="160" y="2555"/>
                  </a:lnTo>
                  <a:lnTo>
                    <a:pt x="266" y="2821"/>
                  </a:lnTo>
                  <a:lnTo>
                    <a:pt x="479" y="3087"/>
                  </a:lnTo>
                  <a:lnTo>
                    <a:pt x="692" y="3247"/>
                  </a:lnTo>
                  <a:lnTo>
                    <a:pt x="958" y="3407"/>
                  </a:lnTo>
                  <a:lnTo>
                    <a:pt x="1277" y="3513"/>
                  </a:lnTo>
                  <a:lnTo>
                    <a:pt x="1597" y="3566"/>
                  </a:lnTo>
                  <a:lnTo>
                    <a:pt x="1916" y="3513"/>
                  </a:lnTo>
                  <a:lnTo>
                    <a:pt x="2235" y="3407"/>
                  </a:lnTo>
                  <a:lnTo>
                    <a:pt x="2501" y="3247"/>
                  </a:lnTo>
                  <a:lnTo>
                    <a:pt x="2714" y="3087"/>
                  </a:lnTo>
                  <a:lnTo>
                    <a:pt x="2927" y="2821"/>
                  </a:lnTo>
                  <a:lnTo>
                    <a:pt x="3087" y="2555"/>
                  </a:lnTo>
                  <a:lnTo>
                    <a:pt x="3140" y="2289"/>
                  </a:lnTo>
                  <a:lnTo>
                    <a:pt x="3193" y="1970"/>
                  </a:lnTo>
                  <a:lnTo>
                    <a:pt x="3193" y="1597"/>
                  </a:lnTo>
                  <a:lnTo>
                    <a:pt x="3140" y="1278"/>
                  </a:lnTo>
                  <a:lnTo>
                    <a:pt x="3087" y="959"/>
                  </a:lnTo>
                  <a:lnTo>
                    <a:pt x="2927" y="693"/>
                  </a:lnTo>
                  <a:lnTo>
                    <a:pt x="2714" y="480"/>
                  </a:lnTo>
                  <a:lnTo>
                    <a:pt x="2501" y="267"/>
                  </a:lnTo>
                  <a:lnTo>
                    <a:pt x="2235" y="107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1;p17">
              <a:extLst>
                <a:ext uri="{FF2B5EF4-FFF2-40B4-BE49-F238E27FC236}">
                  <a16:creationId xmlns:a16="http://schemas.microsoft.com/office/drawing/2014/main" id="{D8566BA0-1728-3283-23C8-703993AB707E}"/>
                </a:ext>
              </a:extLst>
            </p:cNvPr>
            <p:cNvSpPr/>
            <p:nvPr/>
          </p:nvSpPr>
          <p:spPr>
            <a:xfrm>
              <a:off x="3513014" y="3972091"/>
              <a:ext cx="85895" cy="95926"/>
            </a:xfrm>
            <a:custGeom>
              <a:avLst/>
              <a:gdLst/>
              <a:ahLst/>
              <a:cxnLst/>
              <a:rect l="l" t="t" r="r" b="b"/>
              <a:pathLst>
                <a:path w="3194" h="3567" extrusionOk="0">
                  <a:moveTo>
                    <a:pt x="1278" y="1"/>
                  </a:moveTo>
                  <a:lnTo>
                    <a:pt x="959" y="107"/>
                  </a:lnTo>
                  <a:lnTo>
                    <a:pt x="692" y="267"/>
                  </a:lnTo>
                  <a:lnTo>
                    <a:pt x="426" y="480"/>
                  </a:lnTo>
                  <a:lnTo>
                    <a:pt x="267" y="693"/>
                  </a:lnTo>
                  <a:lnTo>
                    <a:pt x="107" y="959"/>
                  </a:lnTo>
                  <a:lnTo>
                    <a:pt x="1" y="1278"/>
                  </a:lnTo>
                  <a:lnTo>
                    <a:pt x="1" y="1597"/>
                  </a:lnTo>
                  <a:lnTo>
                    <a:pt x="1" y="1970"/>
                  </a:lnTo>
                  <a:lnTo>
                    <a:pt x="1" y="2289"/>
                  </a:lnTo>
                  <a:lnTo>
                    <a:pt x="107" y="2555"/>
                  </a:lnTo>
                  <a:lnTo>
                    <a:pt x="267" y="2821"/>
                  </a:lnTo>
                  <a:lnTo>
                    <a:pt x="426" y="3087"/>
                  </a:lnTo>
                  <a:lnTo>
                    <a:pt x="692" y="3247"/>
                  </a:lnTo>
                  <a:lnTo>
                    <a:pt x="959" y="3407"/>
                  </a:lnTo>
                  <a:lnTo>
                    <a:pt x="1278" y="3513"/>
                  </a:lnTo>
                  <a:lnTo>
                    <a:pt x="1597" y="3566"/>
                  </a:lnTo>
                  <a:lnTo>
                    <a:pt x="1916" y="3513"/>
                  </a:lnTo>
                  <a:lnTo>
                    <a:pt x="2182" y="3407"/>
                  </a:lnTo>
                  <a:lnTo>
                    <a:pt x="2448" y="3247"/>
                  </a:lnTo>
                  <a:lnTo>
                    <a:pt x="2715" y="3087"/>
                  </a:lnTo>
                  <a:lnTo>
                    <a:pt x="2874" y="2821"/>
                  </a:lnTo>
                  <a:lnTo>
                    <a:pt x="3034" y="2555"/>
                  </a:lnTo>
                  <a:lnTo>
                    <a:pt x="3140" y="2289"/>
                  </a:lnTo>
                  <a:lnTo>
                    <a:pt x="3193" y="1970"/>
                  </a:lnTo>
                  <a:lnTo>
                    <a:pt x="3193" y="1597"/>
                  </a:lnTo>
                  <a:lnTo>
                    <a:pt x="3140" y="1278"/>
                  </a:lnTo>
                  <a:lnTo>
                    <a:pt x="3034" y="959"/>
                  </a:lnTo>
                  <a:lnTo>
                    <a:pt x="2874" y="693"/>
                  </a:lnTo>
                  <a:lnTo>
                    <a:pt x="2715" y="480"/>
                  </a:lnTo>
                  <a:lnTo>
                    <a:pt x="2448" y="267"/>
                  </a:lnTo>
                  <a:lnTo>
                    <a:pt x="2182" y="107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2;p17">
              <a:extLst>
                <a:ext uri="{FF2B5EF4-FFF2-40B4-BE49-F238E27FC236}">
                  <a16:creationId xmlns:a16="http://schemas.microsoft.com/office/drawing/2014/main" id="{6B756FF0-E31F-6F07-5FC1-1EEEC136538E}"/>
                </a:ext>
              </a:extLst>
            </p:cNvPr>
            <p:cNvSpPr/>
            <p:nvPr/>
          </p:nvSpPr>
          <p:spPr>
            <a:xfrm>
              <a:off x="3371350" y="3972091"/>
              <a:ext cx="85895" cy="95926"/>
            </a:xfrm>
            <a:custGeom>
              <a:avLst/>
              <a:gdLst/>
              <a:ahLst/>
              <a:cxnLst/>
              <a:rect l="l" t="t" r="r" b="b"/>
              <a:pathLst>
                <a:path w="3194" h="3567" extrusionOk="0">
                  <a:moveTo>
                    <a:pt x="1278" y="1"/>
                  </a:moveTo>
                  <a:lnTo>
                    <a:pt x="959" y="107"/>
                  </a:lnTo>
                  <a:lnTo>
                    <a:pt x="692" y="267"/>
                  </a:lnTo>
                  <a:lnTo>
                    <a:pt x="426" y="480"/>
                  </a:lnTo>
                  <a:lnTo>
                    <a:pt x="267" y="693"/>
                  </a:lnTo>
                  <a:lnTo>
                    <a:pt x="107" y="959"/>
                  </a:lnTo>
                  <a:lnTo>
                    <a:pt x="1" y="1278"/>
                  </a:lnTo>
                  <a:lnTo>
                    <a:pt x="1" y="1597"/>
                  </a:lnTo>
                  <a:lnTo>
                    <a:pt x="1" y="1970"/>
                  </a:lnTo>
                  <a:lnTo>
                    <a:pt x="1" y="2289"/>
                  </a:lnTo>
                  <a:lnTo>
                    <a:pt x="107" y="2555"/>
                  </a:lnTo>
                  <a:lnTo>
                    <a:pt x="267" y="2821"/>
                  </a:lnTo>
                  <a:lnTo>
                    <a:pt x="426" y="3087"/>
                  </a:lnTo>
                  <a:lnTo>
                    <a:pt x="692" y="3247"/>
                  </a:lnTo>
                  <a:lnTo>
                    <a:pt x="959" y="3407"/>
                  </a:lnTo>
                  <a:lnTo>
                    <a:pt x="1278" y="3513"/>
                  </a:lnTo>
                  <a:lnTo>
                    <a:pt x="1597" y="3566"/>
                  </a:lnTo>
                  <a:lnTo>
                    <a:pt x="1916" y="3513"/>
                  </a:lnTo>
                  <a:lnTo>
                    <a:pt x="2182" y="3407"/>
                  </a:lnTo>
                  <a:lnTo>
                    <a:pt x="2448" y="3247"/>
                  </a:lnTo>
                  <a:lnTo>
                    <a:pt x="2715" y="3087"/>
                  </a:lnTo>
                  <a:lnTo>
                    <a:pt x="2927" y="2821"/>
                  </a:lnTo>
                  <a:lnTo>
                    <a:pt x="3034" y="2555"/>
                  </a:lnTo>
                  <a:lnTo>
                    <a:pt x="3140" y="2289"/>
                  </a:lnTo>
                  <a:lnTo>
                    <a:pt x="3193" y="1970"/>
                  </a:lnTo>
                  <a:lnTo>
                    <a:pt x="3193" y="1597"/>
                  </a:lnTo>
                  <a:lnTo>
                    <a:pt x="3140" y="1278"/>
                  </a:lnTo>
                  <a:lnTo>
                    <a:pt x="3034" y="959"/>
                  </a:lnTo>
                  <a:lnTo>
                    <a:pt x="2927" y="693"/>
                  </a:lnTo>
                  <a:lnTo>
                    <a:pt x="2715" y="480"/>
                  </a:lnTo>
                  <a:lnTo>
                    <a:pt x="2448" y="267"/>
                  </a:lnTo>
                  <a:lnTo>
                    <a:pt x="2182" y="107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3;p17">
              <a:extLst>
                <a:ext uri="{FF2B5EF4-FFF2-40B4-BE49-F238E27FC236}">
                  <a16:creationId xmlns:a16="http://schemas.microsoft.com/office/drawing/2014/main" id="{3916BF6D-82A6-93BB-E740-B1A06125AF28}"/>
                </a:ext>
              </a:extLst>
            </p:cNvPr>
            <p:cNvSpPr/>
            <p:nvPr/>
          </p:nvSpPr>
          <p:spPr>
            <a:xfrm>
              <a:off x="2570011" y="3972091"/>
              <a:ext cx="85895" cy="95926"/>
            </a:xfrm>
            <a:custGeom>
              <a:avLst/>
              <a:gdLst/>
              <a:ahLst/>
              <a:cxnLst/>
              <a:rect l="l" t="t" r="r" b="b"/>
              <a:pathLst>
                <a:path w="3194" h="3567" extrusionOk="0">
                  <a:moveTo>
                    <a:pt x="1" y="1"/>
                  </a:moveTo>
                  <a:lnTo>
                    <a:pt x="1" y="3566"/>
                  </a:lnTo>
                  <a:lnTo>
                    <a:pt x="3194" y="3566"/>
                  </a:lnTo>
                  <a:lnTo>
                    <a:pt x="319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4;p17">
              <a:extLst>
                <a:ext uri="{FF2B5EF4-FFF2-40B4-BE49-F238E27FC236}">
                  <a16:creationId xmlns:a16="http://schemas.microsoft.com/office/drawing/2014/main" id="{C9B8B6DD-2CCB-E299-1F3B-794B86E7670F}"/>
                </a:ext>
              </a:extLst>
            </p:cNvPr>
            <p:cNvSpPr/>
            <p:nvPr/>
          </p:nvSpPr>
          <p:spPr>
            <a:xfrm>
              <a:off x="2884830" y="3972091"/>
              <a:ext cx="85895" cy="95926"/>
            </a:xfrm>
            <a:custGeom>
              <a:avLst/>
              <a:gdLst/>
              <a:ahLst/>
              <a:cxnLst/>
              <a:rect l="l" t="t" r="r" b="b"/>
              <a:pathLst>
                <a:path w="3194" h="3567" extrusionOk="0">
                  <a:moveTo>
                    <a:pt x="1278" y="1"/>
                  </a:moveTo>
                  <a:lnTo>
                    <a:pt x="958" y="107"/>
                  </a:lnTo>
                  <a:lnTo>
                    <a:pt x="692" y="267"/>
                  </a:lnTo>
                  <a:lnTo>
                    <a:pt x="479" y="480"/>
                  </a:lnTo>
                  <a:lnTo>
                    <a:pt x="267" y="693"/>
                  </a:lnTo>
                  <a:lnTo>
                    <a:pt x="107" y="959"/>
                  </a:lnTo>
                  <a:lnTo>
                    <a:pt x="1" y="1278"/>
                  </a:lnTo>
                  <a:lnTo>
                    <a:pt x="1" y="1597"/>
                  </a:lnTo>
                  <a:lnTo>
                    <a:pt x="1" y="1970"/>
                  </a:lnTo>
                  <a:lnTo>
                    <a:pt x="1" y="2289"/>
                  </a:lnTo>
                  <a:lnTo>
                    <a:pt x="107" y="2555"/>
                  </a:lnTo>
                  <a:lnTo>
                    <a:pt x="267" y="2821"/>
                  </a:lnTo>
                  <a:lnTo>
                    <a:pt x="479" y="3087"/>
                  </a:lnTo>
                  <a:lnTo>
                    <a:pt x="692" y="3247"/>
                  </a:lnTo>
                  <a:lnTo>
                    <a:pt x="958" y="3407"/>
                  </a:lnTo>
                  <a:lnTo>
                    <a:pt x="1278" y="3513"/>
                  </a:lnTo>
                  <a:lnTo>
                    <a:pt x="1597" y="3566"/>
                  </a:lnTo>
                  <a:lnTo>
                    <a:pt x="1916" y="3513"/>
                  </a:lnTo>
                  <a:lnTo>
                    <a:pt x="2182" y="3407"/>
                  </a:lnTo>
                  <a:lnTo>
                    <a:pt x="2448" y="3247"/>
                  </a:lnTo>
                  <a:lnTo>
                    <a:pt x="2714" y="3087"/>
                  </a:lnTo>
                  <a:lnTo>
                    <a:pt x="2927" y="2821"/>
                  </a:lnTo>
                  <a:lnTo>
                    <a:pt x="3034" y="2555"/>
                  </a:lnTo>
                  <a:lnTo>
                    <a:pt x="3140" y="2289"/>
                  </a:lnTo>
                  <a:lnTo>
                    <a:pt x="3193" y="1970"/>
                  </a:lnTo>
                  <a:lnTo>
                    <a:pt x="3193" y="1597"/>
                  </a:lnTo>
                  <a:lnTo>
                    <a:pt x="3140" y="1278"/>
                  </a:lnTo>
                  <a:lnTo>
                    <a:pt x="3034" y="959"/>
                  </a:lnTo>
                  <a:lnTo>
                    <a:pt x="2927" y="693"/>
                  </a:lnTo>
                  <a:lnTo>
                    <a:pt x="2714" y="480"/>
                  </a:lnTo>
                  <a:lnTo>
                    <a:pt x="2448" y="267"/>
                  </a:lnTo>
                  <a:lnTo>
                    <a:pt x="2182" y="107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5;p17">
              <a:extLst>
                <a:ext uri="{FF2B5EF4-FFF2-40B4-BE49-F238E27FC236}">
                  <a16:creationId xmlns:a16="http://schemas.microsoft.com/office/drawing/2014/main" id="{F55BD12E-A8BA-4CC2-B3A5-B2E34F6017CC}"/>
                </a:ext>
              </a:extLst>
            </p:cNvPr>
            <p:cNvSpPr/>
            <p:nvPr/>
          </p:nvSpPr>
          <p:spPr>
            <a:xfrm>
              <a:off x="3102328" y="3230882"/>
              <a:ext cx="645420" cy="2364039"/>
            </a:xfrm>
            <a:custGeom>
              <a:avLst/>
              <a:gdLst/>
              <a:ahLst/>
              <a:cxnLst/>
              <a:rect l="l" t="t" r="r" b="b"/>
              <a:pathLst>
                <a:path w="24000" h="87907" extrusionOk="0">
                  <a:moveTo>
                    <a:pt x="12399" y="0"/>
                  </a:moveTo>
                  <a:lnTo>
                    <a:pt x="11761" y="53"/>
                  </a:lnTo>
                  <a:lnTo>
                    <a:pt x="11069" y="160"/>
                  </a:lnTo>
                  <a:lnTo>
                    <a:pt x="10430" y="319"/>
                  </a:lnTo>
                  <a:lnTo>
                    <a:pt x="9845" y="585"/>
                  </a:lnTo>
                  <a:lnTo>
                    <a:pt x="8994" y="958"/>
                  </a:lnTo>
                  <a:lnTo>
                    <a:pt x="8195" y="1490"/>
                  </a:lnTo>
                  <a:lnTo>
                    <a:pt x="7451" y="2129"/>
                  </a:lnTo>
                  <a:lnTo>
                    <a:pt x="6706" y="2820"/>
                  </a:lnTo>
                  <a:lnTo>
                    <a:pt x="6067" y="3672"/>
                  </a:lnTo>
                  <a:lnTo>
                    <a:pt x="5482" y="4576"/>
                  </a:lnTo>
                  <a:lnTo>
                    <a:pt x="4896" y="5534"/>
                  </a:lnTo>
                  <a:lnTo>
                    <a:pt x="4417" y="6652"/>
                  </a:lnTo>
                  <a:lnTo>
                    <a:pt x="3992" y="7716"/>
                  </a:lnTo>
                  <a:lnTo>
                    <a:pt x="3672" y="8780"/>
                  </a:lnTo>
                  <a:lnTo>
                    <a:pt x="3406" y="9844"/>
                  </a:lnTo>
                  <a:lnTo>
                    <a:pt x="3194" y="10962"/>
                  </a:lnTo>
                  <a:lnTo>
                    <a:pt x="3087" y="12079"/>
                  </a:lnTo>
                  <a:lnTo>
                    <a:pt x="2981" y="13197"/>
                  </a:lnTo>
                  <a:lnTo>
                    <a:pt x="2981" y="14367"/>
                  </a:lnTo>
                  <a:lnTo>
                    <a:pt x="3087" y="15485"/>
                  </a:lnTo>
                  <a:lnTo>
                    <a:pt x="3247" y="16815"/>
                  </a:lnTo>
                  <a:lnTo>
                    <a:pt x="3513" y="18199"/>
                  </a:lnTo>
                  <a:lnTo>
                    <a:pt x="3779" y="19529"/>
                  </a:lnTo>
                  <a:lnTo>
                    <a:pt x="4098" y="20859"/>
                  </a:lnTo>
                  <a:lnTo>
                    <a:pt x="4630" y="23201"/>
                  </a:lnTo>
                  <a:lnTo>
                    <a:pt x="4843" y="24318"/>
                  </a:lnTo>
                  <a:lnTo>
                    <a:pt x="5003" y="25489"/>
                  </a:lnTo>
                  <a:lnTo>
                    <a:pt x="5109" y="26659"/>
                  </a:lnTo>
                  <a:lnTo>
                    <a:pt x="5162" y="27830"/>
                  </a:lnTo>
                  <a:lnTo>
                    <a:pt x="5109" y="28947"/>
                  </a:lnTo>
                  <a:lnTo>
                    <a:pt x="4896" y="30118"/>
                  </a:lnTo>
                  <a:lnTo>
                    <a:pt x="4737" y="30810"/>
                  </a:lnTo>
                  <a:lnTo>
                    <a:pt x="4524" y="31502"/>
                  </a:lnTo>
                  <a:lnTo>
                    <a:pt x="4258" y="32193"/>
                  </a:lnTo>
                  <a:lnTo>
                    <a:pt x="3939" y="32885"/>
                  </a:lnTo>
                  <a:lnTo>
                    <a:pt x="3300" y="34215"/>
                  </a:lnTo>
                  <a:lnTo>
                    <a:pt x="2608" y="35493"/>
                  </a:lnTo>
                  <a:lnTo>
                    <a:pt x="1597" y="37302"/>
                  </a:lnTo>
                  <a:lnTo>
                    <a:pt x="1171" y="38260"/>
                  </a:lnTo>
                  <a:lnTo>
                    <a:pt x="799" y="39164"/>
                  </a:lnTo>
                  <a:lnTo>
                    <a:pt x="427" y="40122"/>
                  </a:lnTo>
                  <a:lnTo>
                    <a:pt x="214" y="41080"/>
                  </a:lnTo>
                  <a:lnTo>
                    <a:pt x="54" y="42091"/>
                  </a:lnTo>
                  <a:lnTo>
                    <a:pt x="1" y="42623"/>
                  </a:lnTo>
                  <a:lnTo>
                    <a:pt x="1" y="43102"/>
                  </a:lnTo>
                  <a:lnTo>
                    <a:pt x="1278" y="87906"/>
                  </a:lnTo>
                  <a:lnTo>
                    <a:pt x="1650" y="87906"/>
                  </a:lnTo>
                  <a:lnTo>
                    <a:pt x="373" y="43102"/>
                  </a:lnTo>
                  <a:lnTo>
                    <a:pt x="373" y="42091"/>
                  </a:lnTo>
                  <a:lnTo>
                    <a:pt x="533" y="41133"/>
                  </a:lnTo>
                  <a:lnTo>
                    <a:pt x="799" y="40228"/>
                  </a:lnTo>
                  <a:lnTo>
                    <a:pt x="1118" y="39271"/>
                  </a:lnTo>
                  <a:lnTo>
                    <a:pt x="1491" y="38366"/>
                  </a:lnTo>
                  <a:lnTo>
                    <a:pt x="1916" y="37461"/>
                  </a:lnTo>
                  <a:lnTo>
                    <a:pt x="2874" y="35652"/>
                  </a:lnTo>
                  <a:lnTo>
                    <a:pt x="3619" y="34322"/>
                  </a:lnTo>
                  <a:lnTo>
                    <a:pt x="4258" y="32992"/>
                  </a:lnTo>
                  <a:lnTo>
                    <a:pt x="4577" y="32300"/>
                  </a:lnTo>
                  <a:lnTo>
                    <a:pt x="4843" y="31608"/>
                  </a:lnTo>
                  <a:lnTo>
                    <a:pt x="5056" y="30916"/>
                  </a:lnTo>
                  <a:lnTo>
                    <a:pt x="5216" y="30171"/>
                  </a:lnTo>
                  <a:lnTo>
                    <a:pt x="5375" y="29586"/>
                  </a:lnTo>
                  <a:lnTo>
                    <a:pt x="5428" y="29001"/>
                  </a:lnTo>
                  <a:lnTo>
                    <a:pt x="5482" y="27830"/>
                  </a:lnTo>
                  <a:lnTo>
                    <a:pt x="5482" y="26659"/>
                  </a:lnTo>
                  <a:lnTo>
                    <a:pt x="5375" y="25489"/>
                  </a:lnTo>
                  <a:lnTo>
                    <a:pt x="5162" y="24318"/>
                  </a:lnTo>
                  <a:lnTo>
                    <a:pt x="4950" y="23147"/>
                  </a:lnTo>
                  <a:lnTo>
                    <a:pt x="4417" y="20806"/>
                  </a:lnTo>
                  <a:lnTo>
                    <a:pt x="4098" y="19476"/>
                  </a:lnTo>
                  <a:lnTo>
                    <a:pt x="3832" y="18145"/>
                  </a:lnTo>
                  <a:lnTo>
                    <a:pt x="3566" y="16762"/>
                  </a:lnTo>
                  <a:lnTo>
                    <a:pt x="3406" y="15432"/>
                  </a:lnTo>
                  <a:lnTo>
                    <a:pt x="3353" y="14314"/>
                  </a:lnTo>
                  <a:lnTo>
                    <a:pt x="3353" y="13250"/>
                  </a:lnTo>
                  <a:lnTo>
                    <a:pt x="3406" y="12132"/>
                  </a:lnTo>
                  <a:lnTo>
                    <a:pt x="3566" y="11015"/>
                  </a:lnTo>
                  <a:lnTo>
                    <a:pt x="3726" y="9951"/>
                  </a:lnTo>
                  <a:lnTo>
                    <a:pt x="3992" y="8833"/>
                  </a:lnTo>
                  <a:lnTo>
                    <a:pt x="4311" y="7822"/>
                  </a:lnTo>
                  <a:lnTo>
                    <a:pt x="4737" y="6758"/>
                  </a:lnTo>
                  <a:lnTo>
                    <a:pt x="5216" y="5694"/>
                  </a:lnTo>
                  <a:lnTo>
                    <a:pt x="5748" y="4736"/>
                  </a:lnTo>
                  <a:lnTo>
                    <a:pt x="6333" y="3885"/>
                  </a:lnTo>
                  <a:lnTo>
                    <a:pt x="6972" y="3086"/>
                  </a:lnTo>
                  <a:lnTo>
                    <a:pt x="7663" y="2395"/>
                  </a:lnTo>
                  <a:lnTo>
                    <a:pt x="8408" y="1756"/>
                  </a:lnTo>
                  <a:lnTo>
                    <a:pt x="9153" y="1277"/>
                  </a:lnTo>
                  <a:lnTo>
                    <a:pt x="9952" y="852"/>
                  </a:lnTo>
                  <a:lnTo>
                    <a:pt x="10537" y="639"/>
                  </a:lnTo>
                  <a:lnTo>
                    <a:pt x="11175" y="532"/>
                  </a:lnTo>
                  <a:lnTo>
                    <a:pt x="11814" y="426"/>
                  </a:lnTo>
                  <a:lnTo>
                    <a:pt x="12452" y="373"/>
                  </a:lnTo>
                  <a:lnTo>
                    <a:pt x="13091" y="373"/>
                  </a:lnTo>
                  <a:lnTo>
                    <a:pt x="13730" y="426"/>
                  </a:lnTo>
                  <a:lnTo>
                    <a:pt x="14368" y="532"/>
                  </a:lnTo>
                  <a:lnTo>
                    <a:pt x="15007" y="692"/>
                  </a:lnTo>
                  <a:lnTo>
                    <a:pt x="15645" y="905"/>
                  </a:lnTo>
                  <a:lnTo>
                    <a:pt x="16284" y="1118"/>
                  </a:lnTo>
                  <a:lnTo>
                    <a:pt x="16922" y="1437"/>
                  </a:lnTo>
                  <a:lnTo>
                    <a:pt x="17508" y="1809"/>
                  </a:lnTo>
                  <a:lnTo>
                    <a:pt x="18093" y="2182"/>
                  </a:lnTo>
                  <a:lnTo>
                    <a:pt x="18625" y="2608"/>
                  </a:lnTo>
                  <a:lnTo>
                    <a:pt x="19157" y="3086"/>
                  </a:lnTo>
                  <a:lnTo>
                    <a:pt x="19689" y="3619"/>
                  </a:lnTo>
                  <a:lnTo>
                    <a:pt x="20115" y="4151"/>
                  </a:lnTo>
                  <a:lnTo>
                    <a:pt x="20488" y="4683"/>
                  </a:lnTo>
                  <a:lnTo>
                    <a:pt x="20860" y="5215"/>
                  </a:lnTo>
                  <a:lnTo>
                    <a:pt x="21233" y="5747"/>
                  </a:lnTo>
                  <a:lnTo>
                    <a:pt x="21818" y="6971"/>
                  </a:lnTo>
                  <a:lnTo>
                    <a:pt x="22350" y="8195"/>
                  </a:lnTo>
                  <a:lnTo>
                    <a:pt x="22722" y="9472"/>
                  </a:lnTo>
                  <a:lnTo>
                    <a:pt x="23042" y="10802"/>
                  </a:lnTo>
                  <a:lnTo>
                    <a:pt x="23308" y="12186"/>
                  </a:lnTo>
                  <a:lnTo>
                    <a:pt x="23467" y="13622"/>
                  </a:lnTo>
                  <a:lnTo>
                    <a:pt x="23627" y="15006"/>
                  </a:lnTo>
                  <a:lnTo>
                    <a:pt x="23680" y="16443"/>
                  </a:lnTo>
                  <a:lnTo>
                    <a:pt x="23680" y="17879"/>
                  </a:lnTo>
                  <a:lnTo>
                    <a:pt x="23680" y="19316"/>
                  </a:lnTo>
                  <a:lnTo>
                    <a:pt x="23521" y="22190"/>
                  </a:lnTo>
                  <a:lnTo>
                    <a:pt x="23361" y="24903"/>
                  </a:lnTo>
                  <a:lnTo>
                    <a:pt x="23201" y="27032"/>
                  </a:lnTo>
                  <a:lnTo>
                    <a:pt x="23148" y="28947"/>
                  </a:lnTo>
                  <a:lnTo>
                    <a:pt x="23467" y="29001"/>
                  </a:lnTo>
                  <a:lnTo>
                    <a:pt x="23574" y="27032"/>
                  </a:lnTo>
                  <a:lnTo>
                    <a:pt x="23680" y="24957"/>
                  </a:lnTo>
                  <a:lnTo>
                    <a:pt x="23893" y="22190"/>
                  </a:lnTo>
                  <a:lnTo>
                    <a:pt x="24000" y="19316"/>
                  </a:lnTo>
                  <a:lnTo>
                    <a:pt x="24000" y="17879"/>
                  </a:lnTo>
                  <a:lnTo>
                    <a:pt x="24000" y="16389"/>
                  </a:lnTo>
                  <a:lnTo>
                    <a:pt x="23946" y="14953"/>
                  </a:lnTo>
                  <a:lnTo>
                    <a:pt x="23840" y="13516"/>
                  </a:lnTo>
                  <a:lnTo>
                    <a:pt x="23627" y="12079"/>
                  </a:lnTo>
                  <a:lnTo>
                    <a:pt x="23361" y="10696"/>
                  </a:lnTo>
                  <a:lnTo>
                    <a:pt x="23042" y="9365"/>
                  </a:lnTo>
                  <a:lnTo>
                    <a:pt x="22616" y="8035"/>
                  </a:lnTo>
                  <a:lnTo>
                    <a:pt x="22137" y="6758"/>
                  </a:lnTo>
                  <a:lnTo>
                    <a:pt x="21499" y="5587"/>
                  </a:lnTo>
                  <a:lnTo>
                    <a:pt x="21179" y="5002"/>
                  </a:lnTo>
                  <a:lnTo>
                    <a:pt x="20754" y="4470"/>
                  </a:lnTo>
                  <a:lnTo>
                    <a:pt x="20381" y="3938"/>
                  </a:lnTo>
                  <a:lnTo>
                    <a:pt x="19902" y="3406"/>
                  </a:lnTo>
                  <a:lnTo>
                    <a:pt x="19423" y="2874"/>
                  </a:lnTo>
                  <a:lnTo>
                    <a:pt x="18838" y="2341"/>
                  </a:lnTo>
                  <a:lnTo>
                    <a:pt x="18253" y="1916"/>
                  </a:lnTo>
                  <a:lnTo>
                    <a:pt x="17667" y="1490"/>
                  </a:lnTo>
                  <a:lnTo>
                    <a:pt x="17029" y="1118"/>
                  </a:lnTo>
                  <a:lnTo>
                    <a:pt x="16390" y="852"/>
                  </a:lnTo>
                  <a:lnTo>
                    <a:pt x="15752" y="585"/>
                  </a:lnTo>
                  <a:lnTo>
                    <a:pt x="15113" y="373"/>
                  </a:lnTo>
                  <a:lnTo>
                    <a:pt x="14421" y="213"/>
                  </a:lnTo>
                  <a:lnTo>
                    <a:pt x="13730" y="107"/>
                  </a:lnTo>
                  <a:lnTo>
                    <a:pt x="130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6;p17">
              <a:extLst>
                <a:ext uri="{FF2B5EF4-FFF2-40B4-BE49-F238E27FC236}">
                  <a16:creationId xmlns:a16="http://schemas.microsoft.com/office/drawing/2014/main" id="{0CA6F6AC-F835-C45F-2CC6-118D8D08F0CE}"/>
                </a:ext>
              </a:extLst>
            </p:cNvPr>
            <p:cNvSpPr/>
            <p:nvPr/>
          </p:nvSpPr>
          <p:spPr>
            <a:xfrm>
              <a:off x="2159325" y="4033646"/>
              <a:ext cx="2000587" cy="309102"/>
            </a:xfrm>
            <a:custGeom>
              <a:avLst/>
              <a:gdLst/>
              <a:ahLst/>
              <a:cxnLst/>
              <a:rect l="l" t="t" r="r" b="b"/>
              <a:pathLst>
                <a:path w="74392" h="11494" extrusionOk="0">
                  <a:moveTo>
                    <a:pt x="1" y="0"/>
                  </a:moveTo>
                  <a:lnTo>
                    <a:pt x="1" y="11494"/>
                  </a:lnTo>
                  <a:lnTo>
                    <a:pt x="74392" y="11494"/>
                  </a:lnTo>
                  <a:lnTo>
                    <a:pt x="743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7;p17">
              <a:extLst>
                <a:ext uri="{FF2B5EF4-FFF2-40B4-BE49-F238E27FC236}">
                  <a16:creationId xmlns:a16="http://schemas.microsoft.com/office/drawing/2014/main" id="{20C53201-C6D4-B608-4CCB-7FFAA25128F3}"/>
                </a:ext>
              </a:extLst>
            </p:cNvPr>
            <p:cNvSpPr/>
            <p:nvPr/>
          </p:nvSpPr>
          <p:spPr>
            <a:xfrm>
              <a:off x="1954708" y="3780355"/>
              <a:ext cx="648271" cy="769905"/>
            </a:xfrm>
            <a:custGeom>
              <a:avLst/>
              <a:gdLst/>
              <a:ahLst/>
              <a:cxnLst/>
              <a:rect l="l" t="t" r="r" b="b"/>
              <a:pathLst>
                <a:path w="24106" h="28629" extrusionOk="0">
                  <a:moveTo>
                    <a:pt x="18572" y="1"/>
                  </a:moveTo>
                  <a:lnTo>
                    <a:pt x="17933" y="107"/>
                  </a:lnTo>
                  <a:lnTo>
                    <a:pt x="17295" y="267"/>
                  </a:lnTo>
                  <a:lnTo>
                    <a:pt x="16656" y="479"/>
                  </a:lnTo>
                  <a:lnTo>
                    <a:pt x="16071" y="746"/>
                  </a:lnTo>
                  <a:lnTo>
                    <a:pt x="15485" y="1065"/>
                  </a:lnTo>
                  <a:lnTo>
                    <a:pt x="14953" y="1384"/>
                  </a:lnTo>
                  <a:lnTo>
                    <a:pt x="13836" y="2182"/>
                  </a:lnTo>
                  <a:lnTo>
                    <a:pt x="12452" y="3087"/>
                  </a:lnTo>
                  <a:lnTo>
                    <a:pt x="11707" y="3513"/>
                  </a:lnTo>
                  <a:lnTo>
                    <a:pt x="10962" y="3885"/>
                  </a:lnTo>
                  <a:lnTo>
                    <a:pt x="10377" y="4098"/>
                  </a:lnTo>
                  <a:lnTo>
                    <a:pt x="9845" y="4258"/>
                  </a:lnTo>
                  <a:lnTo>
                    <a:pt x="8727" y="4524"/>
                  </a:lnTo>
                  <a:lnTo>
                    <a:pt x="7982" y="4683"/>
                  </a:lnTo>
                  <a:lnTo>
                    <a:pt x="7237" y="4896"/>
                  </a:lnTo>
                  <a:lnTo>
                    <a:pt x="6546" y="5162"/>
                  </a:lnTo>
                  <a:lnTo>
                    <a:pt x="5854" y="5481"/>
                  </a:lnTo>
                  <a:lnTo>
                    <a:pt x="5322" y="5747"/>
                  </a:lnTo>
                  <a:lnTo>
                    <a:pt x="4896" y="6120"/>
                  </a:lnTo>
                  <a:lnTo>
                    <a:pt x="4417" y="6492"/>
                  </a:lnTo>
                  <a:lnTo>
                    <a:pt x="4045" y="6918"/>
                  </a:lnTo>
                  <a:lnTo>
                    <a:pt x="3672" y="7344"/>
                  </a:lnTo>
                  <a:lnTo>
                    <a:pt x="3353" y="7823"/>
                  </a:lnTo>
                  <a:lnTo>
                    <a:pt x="3087" y="8302"/>
                  </a:lnTo>
                  <a:lnTo>
                    <a:pt x="2768" y="8781"/>
                  </a:lnTo>
                  <a:lnTo>
                    <a:pt x="2342" y="9845"/>
                  </a:lnTo>
                  <a:lnTo>
                    <a:pt x="1969" y="10909"/>
                  </a:lnTo>
                  <a:lnTo>
                    <a:pt x="1650" y="11973"/>
                  </a:lnTo>
                  <a:lnTo>
                    <a:pt x="1384" y="13037"/>
                  </a:lnTo>
                  <a:lnTo>
                    <a:pt x="1012" y="14953"/>
                  </a:lnTo>
                  <a:lnTo>
                    <a:pt x="639" y="16922"/>
                  </a:lnTo>
                  <a:lnTo>
                    <a:pt x="426" y="18838"/>
                  </a:lnTo>
                  <a:lnTo>
                    <a:pt x="213" y="20806"/>
                  </a:lnTo>
                  <a:lnTo>
                    <a:pt x="54" y="22722"/>
                  </a:lnTo>
                  <a:lnTo>
                    <a:pt x="1" y="24691"/>
                  </a:lnTo>
                  <a:lnTo>
                    <a:pt x="1" y="26660"/>
                  </a:lnTo>
                  <a:lnTo>
                    <a:pt x="54" y="28629"/>
                  </a:lnTo>
                  <a:lnTo>
                    <a:pt x="373" y="28575"/>
                  </a:lnTo>
                  <a:lnTo>
                    <a:pt x="320" y="26660"/>
                  </a:lnTo>
                  <a:lnTo>
                    <a:pt x="320" y="24691"/>
                  </a:lnTo>
                  <a:lnTo>
                    <a:pt x="426" y="22775"/>
                  </a:lnTo>
                  <a:lnTo>
                    <a:pt x="533" y="20806"/>
                  </a:lnTo>
                  <a:lnTo>
                    <a:pt x="746" y="18891"/>
                  </a:lnTo>
                  <a:lnTo>
                    <a:pt x="1012" y="16922"/>
                  </a:lnTo>
                  <a:lnTo>
                    <a:pt x="1331" y="15006"/>
                  </a:lnTo>
                  <a:lnTo>
                    <a:pt x="1703" y="13144"/>
                  </a:lnTo>
                  <a:lnTo>
                    <a:pt x="1969" y="12080"/>
                  </a:lnTo>
                  <a:lnTo>
                    <a:pt x="2235" y="11069"/>
                  </a:lnTo>
                  <a:lnTo>
                    <a:pt x="2608" y="10004"/>
                  </a:lnTo>
                  <a:lnTo>
                    <a:pt x="3087" y="8993"/>
                  </a:lnTo>
                  <a:lnTo>
                    <a:pt x="3353" y="8461"/>
                  </a:lnTo>
                  <a:lnTo>
                    <a:pt x="3619" y="8036"/>
                  </a:lnTo>
                  <a:lnTo>
                    <a:pt x="3938" y="7557"/>
                  </a:lnTo>
                  <a:lnTo>
                    <a:pt x="4311" y="7131"/>
                  </a:lnTo>
                  <a:lnTo>
                    <a:pt x="4683" y="6758"/>
                  </a:lnTo>
                  <a:lnTo>
                    <a:pt x="5056" y="6386"/>
                  </a:lnTo>
                  <a:lnTo>
                    <a:pt x="5535" y="6067"/>
                  </a:lnTo>
                  <a:lnTo>
                    <a:pt x="6014" y="5747"/>
                  </a:lnTo>
                  <a:lnTo>
                    <a:pt x="6652" y="5481"/>
                  </a:lnTo>
                  <a:lnTo>
                    <a:pt x="7344" y="5215"/>
                  </a:lnTo>
                  <a:lnTo>
                    <a:pt x="8781" y="4843"/>
                  </a:lnTo>
                  <a:lnTo>
                    <a:pt x="9951" y="4577"/>
                  </a:lnTo>
                  <a:lnTo>
                    <a:pt x="10537" y="4417"/>
                  </a:lnTo>
                  <a:lnTo>
                    <a:pt x="11069" y="4204"/>
                  </a:lnTo>
                  <a:lnTo>
                    <a:pt x="11867" y="3832"/>
                  </a:lnTo>
                  <a:lnTo>
                    <a:pt x="12612" y="3406"/>
                  </a:lnTo>
                  <a:lnTo>
                    <a:pt x="14049" y="2448"/>
                  </a:lnTo>
                  <a:lnTo>
                    <a:pt x="15113" y="1703"/>
                  </a:lnTo>
                  <a:lnTo>
                    <a:pt x="15698" y="1331"/>
                  </a:lnTo>
                  <a:lnTo>
                    <a:pt x="16230" y="1012"/>
                  </a:lnTo>
                  <a:lnTo>
                    <a:pt x="16816" y="799"/>
                  </a:lnTo>
                  <a:lnTo>
                    <a:pt x="17348" y="586"/>
                  </a:lnTo>
                  <a:lnTo>
                    <a:pt x="17986" y="426"/>
                  </a:lnTo>
                  <a:lnTo>
                    <a:pt x="18572" y="373"/>
                  </a:lnTo>
                  <a:lnTo>
                    <a:pt x="19104" y="320"/>
                  </a:lnTo>
                  <a:lnTo>
                    <a:pt x="19636" y="373"/>
                  </a:lnTo>
                  <a:lnTo>
                    <a:pt x="20062" y="479"/>
                  </a:lnTo>
                  <a:lnTo>
                    <a:pt x="20540" y="586"/>
                  </a:lnTo>
                  <a:lnTo>
                    <a:pt x="20966" y="746"/>
                  </a:lnTo>
                  <a:lnTo>
                    <a:pt x="21339" y="958"/>
                  </a:lnTo>
                  <a:lnTo>
                    <a:pt x="21711" y="1224"/>
                  </a:lnTo>
                  <a:lnTo>
                    <a:pt x="22030" y="1544"/>
                  </a:lnTo>
                  <a:lnTo>
                    <a:pt x="22350" y="1863"/>
                  </a:lnTo>
                  <a:lnTo>
                    <a:pt x="22616" y="2235"/>
                  </a:lnTo>
                  <a:lnTo>
                    <a:pt x="22829" y="2661"/>
                  </a:lnTo>
                  <a:lnTo>
                    <a:pt x="23041" y="3087"/>
                  </a:lnTo>
                  <a:lnTo>
                    <a:pt x="23201" y="3566"/>
                  </a:lnTo>
                  <a:lnTo>
                    <a:pt x="23361" y="4045"/>
                  </a:lnTo>
                  <a:lnTo>
                    <a:pt x="23574" y="5002"/>
                  </a:lnTo>
                  <a:lnTo>
                    <a:pt x="23680" y="5960"/>
                  </a:lnTo>
                  <a:lnTo>
                    <a:pt x="23733" y="6865"/>
                  </a:lnTo>
                  <a:lnTo>
                    <a:pt x="23786" y="7769"/>
                  </a:lnTo>
                  <a:lnTo>
                    <a:pt x="23733" y="8514"/>
                  </a:lnTo>
                  <a:lnTo>
                    <a:pt x="24052" y="8514"/>
                  </a:lnTo>
                  <a:lnTo>
                    <a:pt x="24106" y="7769"/>
                  </a:lnTo>
                  <a:lnTo>
                    <a:pt x="24106" y="6865"/>
                  </a:lnTo>
                  <a:lnTo>
                    <a:pt x="24052" y="5907"/>
                  </a:lnTo>
                  <a:lnTo>
                    <a:pt x="23893" y="4896"/>
                  </a:lnTo>
                  <a:lnTo>
                    <a:pt x="23680" y="3885"/>
                  </a:lnTo>
                  <a:lnTo>
                    <a:pt x="23520" y="3406"/>
                  </a:lnTo>
                  <a:lnTo>
                    <a:pt x="23361" y="2927"/>
                  </a:lnTo>
                  <a:lnTo>
                    <a:pt x="23148" y="2502"/>
                  </a:lnTo>
                  <a:lnTo>
                    <a:pt x="22882" y="2076"/>
                  </a:lnTo>
                  <a:lnTo>
                    <a:pt x="22616" y="1650"/>
                  </a:lnTo>
                  <a:lnTo>
                    <a:pt x="22243" y="1278"/>
                  </a:lnTo>
                  <a:lnTo>
                    <a:pt x="21924" y="958"/>
                  </a:lnTo>
                  <a:lnTo>
                    <a:pt x="21498" y="692"/>
                  </a:lnTo>
                  <a:lnTo>
                    <a:pt x="21073" y="479"/>
                  </a:lnTo>
                  <a:lnTo>
                    <a:pt x="20647" y="267"/>
                  </a:lnTo>
                  <a:lnTo>
                    <a:pt x="20168" y="160"/>
                  </a:lnTo>
                  <a:lnTo>
                    <a:pt x="19689" y="54"/>
                  </a:lnTo>
                  <a:lnTo>
                    <a:pt x="191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8;p17">
              <a:extLst>
                <a:ext uri="{FF2B5EF4-FFF2-40B4-BE49-F238E27FC236}">
                  <a16:creationId xmlns:a16="http://schemas.microsoft.com/office/drawing/2014/main" id="{57A65A13-58BA-8D60-BB06-3921DC08CA16}"/>
                </a:ext>
              </a:extLst>
            </p:cNvPr>
            <p:cNvSpPr/>
            <p:nvPr/>
          </p:nvSpPr>
          <p:spPr>
            <a:xfrm>
              <a:off x="2455534" y="3109252"/>
              <a:ext cx="508053" cy="519482"/>
            </a:xfrm>
            <a:custGeom>
              <a:avLst/>
              <a:gdLst/>
              <a:ahLst/>
              <a:cxnLst/>
              <a:rect l="l" t="t" r="r" b="b"/>
              <a:pathLst>
                <a:path w="18892" h="19317" extrusionOk="0">
                  <a:moveTo>
                    <a:pt x="13517" y="0"/>
                  </a:moveTo>
                  <a:lnTo>
                    <a:pt x="13091" y="53"/>
                  </a:lnTo>
                  <a:lnTo>
                    <a:pt x="12719" y="213"/>
                  </a:lnTo>
                  <a:lnTo>
                    <a:pt x="12346" y="426"/>
                  </a:lnTo>
                  <a:lnTo>
                    <a:pt x="12027" y="745"/>
                  </a:lnTo>
                  <a:lnTo>
                    <a:pt x="533" y="14101"/>
                  </a:lnTo>
                  <a:lnTo>
                    <a:pt x="320" y="14474"/>
                  </a:lnTo>
                  <a:lnTo>
                    <a:pt x="160" y="14793"/>
                  </a:lnTo>
                  <a:lnTo>
                    <a:pt x="54" y="15219"/>
                  </a:lnTo>
                  <a:lnTo>
                    <a:pt x="1" y="15591"/>
                  </a:lnTo>
                  <a:lnTo>
                    <a:pt x="54" y="15964"/>
                  </a:lnTo>
                  <a:lnTo>
                    <a:pt x="214" y="16336"/>
                  </a:lnTo>
                  <a:lnTo>
                    <a:pt x="373" y="16709"/>
                  </a:lnTo>
                  <a:lnTo>
                    <a:pt x="639" y="17028"/>
                  </a:lnTo>
                  <a:lnTo>
                    <a:pt x="2289" y="18678"/>
                  </a:lnTo>
                  <a:lnTo>
                    <a:pt x="2608" y="18944"/>
                  </a:lnTo>
                  <a:lnTo>
                    <a:pt x="2981" y="19156"/>
                  </a:lnTo>
                  <a:lnTo>
                    <a:pt x="3353" y="19263"/>
                  </a:lnTo>
                  <a:lnTo>
                    <a:pt x="3779" y="19316"/>
                  </a:lnTo>
                  <a:lnTo>
                    <a:pt x="4151" y="19316"/>
                  </a:lnTo>
                  <a:lnTo>
                    <a:pt x="4577" y="19210"/>
                  </a:lnTo>
                  <a:lnTo>
                    <a:pt x="4950" y="18997"/>
                  </a:lnTo>
                  <a:lnTo>
                    <a:pt x="5269" y="18731"/>
                  </a:lnTo>
                  <a:lnTo>
                    <a:pt x="18253" y="6598"/>
                  </a:lnTo>
                  <a:lnTo>
                    <a:pt x="18519" y="6279"/>
                  </a:lnTo>
                  <a:lnTo>
                    <a:pt x="18732" y="5853"/>
                  </a:lnTo>
                  <a:lnTo>
                    <a:pt x="18891" y="5481"/>
                  </a:lnTo>
                  <a:lnTo>
                    <a:pt x="18891" y="5055"/>
                  </a:lnTo>
                  <a:lnTo>
                    <a:pt x="18891" y="4630"/>
                  </a:lnTo>
                  <a:lnTo>
                    <a:pt x="18732" y="4204"/>
                  </a:lnTo>
                  <a:lnTo>
                    <a:pt x="18519" y="3831"/>
                  </a:lnTo>
                  <a:lnTo>
                    <a:pt x="18253" y="3459"/>
                  </a:lnTo>
                  <a:lnTo>
                    <a:pt x="15113" y="532"/>
                  </a:lnTo>
                  <a:lnTo>
                    <a:pt x="14741" y="266"/>
                  </a:lnTo>
                  <a:lnTo>
                    <a:pt x="14368" y="107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9;p17">
              <a:extLst>
                <a:ext uri="{FF2B5EF4-FFF2-40B4-BE49-F238E27FC236}">
                  <a16:creationId xmlns:a16="http://schemas.microsoft.com/office/drawing/2014/main" id="{43729755-2D92-DF13-D2EB-88C84B628A91}"/>
                </a:ext>
              </a:extLst>
            </p:cNvPr>
            <p:cNvSpPr/>
            <p:nvPr/>
          </p:nvSpPr>
          <p:spPr>
            <a:xfrm>
              <a:off x="2697369" y="2675654"/>
              <a:ext cx="666880" cy="685490"/>
            </a:xfrm>
            <a:custGeom>
              <a:avLst/>
              <a:gdLst/>
              <a:ahLst/>
              <a:cxnLst/>
              <a:rect l="l" t="t" r="r" b="b"/>
              <a:pathLst>
                <a:path w="24798" h="25490" extrusionOk="0">
                  <a:moveTo>
                    <a:pt x="16656" y="1"/>
                  </a:moveTo>
                  <a:lnTo>
                    <a:pt x="16443" y="54"/>
                  </a:lnTo>
                  <a:lnTo>
                    <a:pt x="16284" y="160"/>
                  </a:lnTo>
                  <a:lnTo>
                    <a:pt x="16071" y="320"/>
                  </a:lnTo>
                  <a:lnTo>
                    <a:pt x="13996" y="2076"/>
                  </a:lnTo>
                  <a:lnTo>
                    <a:pt x="11920" y="3832"/>
                  </a:lnTo>
                  <a:lnTo>
                    <a:pt x="9898" y="5641"/>
                  </a:lnTo>
                  <a:lnTo>
                    <a:pt x="7929" y="7504"/>
                  </a:lnTo>
                  <a:lnTo>
                    <a:pt x="5961" y="9313"/>
                  </a:lnTo>
                  <a:lnTo>
                    <a:pt x="4045" y="11175"/>
                  </a:lnTo>
                  <a:lnTo>
                    <a:pt x="2182" y="13091"/>
                  </a:lnTo>
                  <a:lnTo>
                    <a:pt x="320" y="15007"/>
                  </a:lnTo>
                  <a:lnTo>
                    <a:pt x="160" y="15166"/>
                  </a:lnTo>
                  <a:lnTo>
                    <a:pt x="54" y="15379"/>
                  </a:lnTo>
                  <a:lnTo>
                    <a:pt x="1" y="15592"/>
                  </a:lnTo>
                  <a:lnTo>
                    <a:pt x="1" y="15858"/>
                  </a:lnTo>
                  <a:lnTo>
                    <a:pt x="1" y="16071"/>
                  </a:lnTo>
                  <a:lnTo>
                    <a:pt x="54" y="16284"/>
                  </a:lnTo>
                  <a:lnTo>
                    <a:pt x="160" y="16497"/>
                  </a:lnTo>
                  <a:lnTo>
                    <a:pt x="267" y="16709"/>
                  </a:lnTo>
                  <a:lnTo>
                    <a:pt x="2395" y="19051"/>
                  </a:lnTo>
                  <a:lnTo>
                    <a:pt x="3460" y="20168"/>
                  </a:lnTo>
                  <a:lnTo>
                    <a:pt x="4524" y="21232"/>
                  </a:lnTo>
                  <a:lnTo>
                    <a:pt x="5588" y="22297"/>
                  </a:lnTo>
                  <a:lnTo>
                    <a:pt x="6705" y="23308"/>
                  </a:lnTo>
                  <a:lnTo>
                    <a:pt x="7823" y="24266"/>
                  </a:lnTo>
                  <a:lnTo>
                    <a:pt x="8940" y="25223"/>
                  </a:lnTo>
                  <a:lnTo>
                    <a:pt x="9100" y="25330"/>
                  </a:lnTo>
                  <a:lnTo>
                    <a:pt x="9313" y="25436"/>
                  </a:lnTo>
                  <a:lnTo>
                    <a:pt x="9579" y="25489"/>
                  </a:lnTo>
                  <a:lnTo>
                    <a:pt x="10005" y="25489"/>
                  </a:lnTo>
                  <a:lnTo>
                    <a:pt x="10217" y="25383"/>
                  </a:lnTo>
                  <a:lnTo>
                    <a:pt x="10430" y="25277"/>
                  </a:lnTo>
                  <a:lnTo>
                    <a:pt x="10590" y="25117"/>
                  </a:lnTo>
                  <a:lnTo>
                    <a:pt x="12346" y="23308"/>
                  </a:lnTo>
                  <a:lnTo>
                    <a:pt x="14262" y="21126"/>
                  </a:lnTo>
                  <a:lnTo>
                    <a:pt x="16284" y="18731"/>
                  </a:lnTo>
                  <a:lnTo>
                    <a:pt x="18306" y="16231"/>
                  </a:lnTo>
                  <a:lnTo>
                    <a:pt x="21977" y="11601"/>
                  </a:lnTo>
                  <a:lnTo>
                    <a:pt x="24532" y="8302"/>
                  </a:lnTo>
                  <a:lnTo>
                    <a:pt x="24691" y="8089"/>
                  </a:lnTo>
                  <a:lnTo>
                    <a:pt x="24744" y="7876"/>
                  </a:lnTo>
                  <a:lnTo>
                    <a:pt x="24798" y="7663"/>
                  </a:lnTo>
                  <a:lnTo>
                    <a:pt x="24798" y="7397"/>
                  </a:lnTo>
                  <a:lnTo>
                    <a:pt x="24798" y="7184"/>
                  </a:lnTo>
                  <a:lnTo>
                    <a:pt x="24691" y="6918"/>
                  </a:lnTo>
                  <a:lnTo>
                    <a:pt x="24585" y="6706"/>
                  </a:lnTo>
                  <a:lnTo>
                    <a:pt x="24425" y="6546"/>
                  </a:lnTo>
                  <a:lnTo>
                    <a:pt x="21073" y="3300"/>
                  </a:lnTo>
                  <a:lnTo>
                    <a:pt x="19210" y="1597"/>
                  </a:lnTo>
                  <a:lnTo>
                    <a:pt x="17667" y="267"/>
                  </a:lnTo>
                  <a:lnTo>
                    <a:pt x="17508" y="160"/>
                  </a:lnTo>
                  <a:lnTo>
                    <a:pt x="17295" y="54"/>
                  </a:lnTo>
                  <a:lnTo>
                    <a:pt x="17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0;p17">
              <a:extLst>
                <a:ext uri="{FF2B5EF4-FFF2-40B4-BE49-F238E27FC236}">
                  <a16:creationId xmlns:a16="http://schemas.microsoft.com/office/drawing/2014/main" id="{6A0577BE-BAE3-BEEA-EDAE-DE786297846A}"/>
                </a:ext>
              </a:extLst>
            </p:cNvPr>
            <p:cNvSpPr/>
            <p:nvPr/>
          </p:nvSpPr>
          <p:spPr>
            <a:xfrm>
              <a:off x="2700247" y="3791811"/>
              <a:ext cx="128815" cy="536640"/>
            </a:xfrm>
            <a:custGeom>
              <a:avLst/>
              <a:gdLst/>
              <a:ahLst/>
              <a:cxnLst/>
              <a:rect l="l" t="t" r="r" b="b"/>
              <a:pathLst>
                <a:path w="4790" h="19955" extrusionOk="0">
                  <a:moveTo>
                    <a:pt x="3459" y="0"/>
                  </a:moveTo>
                  <a:lnTo>
                    <a:pt x="0" y="19742"/>
                  </a:lnTo>
                  <a:lnTo>
                    <a:pt x="1330" y="19955"/>
                  </a:lnTo>
                  <a:lnTo>
                    <a:pt x="4789" y="213"/>
                  </a:lnTo>
                  <a:lnTo>
                    <a:pt x="34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1;p17">
              <a:extLst>
                <a:ext uri="{FF2B5EF4-FFF2-40B4-BE49-F238E27FC236}">
                  <a16:creationId xmlns:a16="http://schemas.microsoft.com/office/drawing/2014/main" id="{C4FF7B19-2A2D-9E41-B0F0-B8E9EF7A2B4F}"/>
                </a:ext>
              </a:extLst>
            </p:cNvPr>
            <p:cNvSpPr/>
            <p:nvPr/>
          </p:nvSpPr>
          <p:spPr>
            <a:xfrm>
              <a:off x="2707400" y="3528517"/>
              <a:ext cx="178889" cy="350624"/>
            </a:xfrm>
            <a:custGeom>
              <a:avLst/>
              <a:gdLst/>
              <a:ahLst/>
              <a:cxnLst/>
              <a:rect l="l" t="t" r="r" b="b"/>
              <a:pathLst>
                <a:path w="6652" h="13038" extrusionOk="0">
                  <a:moveTo>
                    <a:pt x="1650" y="0"/>
                  </a:moveTo>
                  <a:lnTo>
                    <a:pt x="1331" y="53"/>
                  </a:lnTo>
                  <a:lnTo>
                    <a:pt x="1011" y="160"/>
                  </a:lnTo>
                  <a:lnTo>
                    <a:pt x="745" y="319"/>
                  </a:lnTo>
                  <a:lnTo>
                    <a:pt x="479" y="532"/>
                  </a:lnTo>
                  <a:lnTo>
                    <a:pt x="266" y="745"/>
                  </a:lnTo>
                  <a:lnTo>
                    <a:pt x="107" y="1064"/>
                  </a:lnTo>
                  <a:lnTo>
                    <a:pt x="0" y="1384"/>
                  </a:lnTo>
                  <a:lnTo>
                    <a:pt x="0" y="1703"/>
                  </a:lnTo>
                  <a:lnTo>
                    <a:pt x="0" y="13037"/>
                  </a:lnTo>
                  <a:lnTo>
                    <a:pt x="6652" y="13037"/>
                  </a:lnTo>
                  <a:lnTo>
                    <a:pt x="6652" y="1703"/>
                  </a:lnTo>
                  <a:lnTo>
                    <a:pt x="6652" y="1384"/>
                  </a:lnTo>
                  <a:lnTo>
                    <a:pt x="6545" y="1064"/>
                  </a:lnTo>
                  <a:lnTo>
                    <a:pt x="6386" y="745"/>
                  </a:lnTo>
                  <a:lnTo>
                    <a:pt x="6173" y="532"/>
                  </a:lnTo>
                  <a:lnTo>
                    <a:pt x="5907" y="319"/>
                  </a:lnTo>
                  <a:lnTo>
                    <a:pt x="5641" y="160"/>
                  </a:lnTo>
                  <a:lnTo>
                    <a:pt x="5321" y="53"/>
                  </a:lnTo>
                  <a:lnTo>
                    <a:pt x="50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;p17">
              <a:extLst>
                <a:ext uri="{FF2B5EF4-FFF2-40B4-BE49-F238E27FC236}">
                  <a16:creationId xmlns:a16="http://schemas.microsoft.com/office/drawing/2014/main" id="{2440D74F-8828-C795-C08F-EC2C9D9EFCEE}"/>
                </a:ext>
              </a:extLst>
            </p:cNvPr>
            <p:cNvSpPr/>
            <p:nvPr/>
          </p:nvSpPr>
          <p:spPr>
            <a:xfrm>
              <a:off x="2687366" y="3777505"/>
              <a:ext cx="218959" cy="120209"/>
            </a:xfrm>
            <a:custGeom>
              <a:avLst/>
              <a:gdLst/>
              <a:ahLst/>
              <a:cxnLst/>
              <a:rect l="l" t="t" r="r" b="b"/>
              <a:pathLst>
                <a:path w="8142" h="4470" extrusionOk="0">
                  <a:moveTo>
                    <a:pt x="532" y="0"/>
                  </a:moveTo>
                  <a:lnTo>
                    <a:pt x="320" y="53"/>
                  </a:lnTo>
                  <a:lnTo>
                    <a:pt x="160" y="160"/>
                  </a:lnTo>
                  <a:lnTo>
                    <a:pt x="0" y="319"/>
                  </a:lnTo>
                  <a:lnTo>
                    <a:pt x="0" y="585"/>
                  </a:lnTo>
                  <a:lnTo>
                    <a:pt x="0" y="3885"/>
                  </a:lnTo>
                  <a:lnTo>
                    <a:pt x="0" y="4097"/>
                  </a:lnTo>
                  <a:lnTo>
                    <a:pt x="160" y="4310"/>
                  </a:lnTo>
                  <a:lnTo>
                    <a:pt x="320" y="4417"/>
                  </a:lnTo>
                  <a:lnTo>
                    <a:pt x="532" y="4470"/>
                  </a:lnTo>
                  <a:lnTo>
                    <a:pt x="7610" y="4470"/>
                  </a:lnTo>
                  <a:lnTo>
                    <a:pt x="7822" y="4417"/>
                  </a:lnTo>
                  <a:lnTo>
                    <a:pt x="7982" y="4310"/>
                  </a:lnTo>
                  <a:lnTo>
                    <a:pt x="8142" y="4097"/>
                  </a:lnTo>
                  <a:lnTo>
                    <a:pt x="8142" y="3885"/>
                  </a:lnTo>
                  <a:lnTo>
                    <a:pt x="8142" y="585"/>
                  </a:lnTo>
                  <a:lnTo>
                    <a:pt x="8142" y="319"/>
                  </a:lnTo>
                  <a:lnTo>
                    <a:pt x="7982" y="160"/>
                  </a:lnTo>
                  <a:lnTo>
                    <a:pt x="7822" y="53"/>
                  </a:lnTo>
                  <a:lnTo>
                    <a:pt x="7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;p17">
              <a:extLst>
                <a:ext uri="{FF2B5EF4-FFF2-40B4-BE49-F238E27FC236}">
                  <a16:creationId xmlns:a16="http://schemas.microsoft.com/office/drawing/2014/main" id="{498EBB3D-4FCD-6B0E-39A0-71B126577DB1}"/>
                </a:ext>
              </a:extLst>
            </p:cNvPr>
            <p:cNvSpPr/>
            <p:nvPr/>
          </p:nvSpPr>
          <p:spPr>
            <a:xfrm>
              <a:off x="2252342" y="3806117"/>
              <a:ext cx="1130534" cy="532364"/>
            </a:xfrm>
            <a:custGeom>
              <a:avLst/>
              <a:gdLst/>
              <a:ahLst/>
              <a:cxnLst/>
              <a:rect l="l" t="t" r="r" b="b"/>
              <a:pathLst>
                <a:path w="42039" h="19796" extrusionOk="0">
                  <a:moveTo>
                    <a:pt x="20753" y="0"/>
                  </a:moveTo>
                  <a:lnTo>
                    <a:pt x="1" y="18837"/>
                  </a:lnTo>
                  <a:lnTo>
                    <a:pt x="905" y="19795"/>
                  </a:lnTo>
                  <a:lnTo>
                    <a:pt x="20807" y="1810"/>
                  </a:lnTo>
                  <a:lnTo>
                    <a:pt x="41134" y="19795"/>
                  </a:lnTo>
                  <a:lnTo>
                    <a:pt x="42038" y="18784"/>
                  </a:lnTo>
                  <a:lnTo>
                    <a:pt x="207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4;p17">
              <a:extLst>
                <a:ext uri="{FF2B5EF4-FFF2-40B4-BE49-F238E27FC236}">
                  <a16:creationId xmlns:a16="http://schemas.microsoft.com/office/drawing/2014/main" id="{F817CAD2-67CF-A875-0C96-57044F89BC38}"/>
                </a:ext>
              </a:extLst>
            </p:cNvPr>
            <p:cNvSpPr/>
            <p:nvPr/>
          </p:nvSpPr>
          <p:spPr>
            <a:xfrm>
              <a:off x="2538548" y="3223729"/>
              <a:ext cx="356353" cy="430737"/>
            </a:xfrm>
            <a:custGeom>
              <a:avLst/>
              <a:gdLst/>
              <a:ahLst/>
              <a:cxnLst/>
              <a:rect l="l" t="t" r="r" b="b"/>
              <a:pathLst>
                <a:path w="13251" h="16017" extrusionOk="0">
                  <a:moveTo>
                    <a:pt x="4683" y="0"/>
                  </a:moveTo>
                  <a:lnTo>
                    <a:pt x="4630" y="53"/>
                  </a:lnTo>
                  <a:lnTo>
                    <a:pt x="2288" y="2820"/>
                  </a:lnTo>
                  <a:lnTo>
                    <a:pt x="0" y="5587"/>
                  </a:lnTo>
                  <a:lnTo>
                    <a:pt x="53" y="6066"/>
                  </a:lnTo>
                  <a:lnTo>
                    <a:pt x="160" y="6971"/>
                  </a:lnTo>
                  <a:lnTo>
                    <a:pt x="373" y="7822"/>
                  </a:lnTo>
                  <a:lnTo>
                    <a:pt x="692" y="8620"/>
                  </a:lnTo>
                  <a:lnTo>
                    <a:pt x="1064" y="9419"/>
                  </a:lnTo>
                  <a:lnTo>
                    <a:pt x="1543" y="10217"/>
                  </a:lnTo>
                  <a:lnTo>
                    <a:pt x="2075" y="10909"/>
                  </a:lnTo>
                  <a:lnTo>
                    <a:pt x="2661" y="11600"/>
                  </a:lnTo>
                  <a:lnTo>
                    <a:pt x="3246" y="12239"/>
                  </a:lnTo>
                  <a:lnTo>
                    <a:pt x="3831" y="12718"/>
                  </a:lnTo>
                  <a:lnTo>
                    <a:pt x="4364" y="13197"/>
                  </a:lnTo>
                  <a:lnTo>
                    <a:pt x="5002" y="13676"/>
                  </a:lnTo>
                  <a:lnTo>
                    <a:pt x="5641" y="14101"/>
                  </a:lnTo>
                  <a:lnTo>
                    <a:pt x="6918" y="14846"/>
                  </a:lnTo>
                  <a:lnTo>
                    <a:pt x="8248" y="15485"/>
                  </a:lnTo>
                  <a:lnTo>
                    <a:pt x="8993" y="15751"/>
                  </a:lnTo>
                  <a:lnTo>
                    <a:pt x="9791" y="15910"/>
                  </a:lnTo>
                  <a:lnTo>
                    <a:pt x="10589" y="16017"/>
                  </a:lnTo>
                  <a:lnTo>
                    <a:pt x="10962" y="15964"/>
                  </a:lnTo>
                  <a:lnTo>
                    <a:pt x="11388" y="15910"/>
                  </a:lnTo>
                  <a:lnTo>
                    <a:pt x="11707" y="15804"/>
                  </a:lnTo>
                  <a:lnTo>
                    <a:pt x="12079" y="15698"/>
                  </a:lnTo>
                  <a:lnTo>
                    <a:pt x="12399" y="15485"/>
                  </a:lnTo>
                  <a:lnTo>
                    <a:pt x="12665" y="15272"/>
                  </a:lnTo>
                  <a:lnTo>
                    <a:pt x="12878" y="14953"/>
                  </a:lnTo>
                  <a:lnTo>
                    <a:pt x="13037" y="14580"/>
                  </a:lnTo>
                  <a:lnTo>
                    <a:pt x="13197" y="14154"/>
                  </a:lnTo>
                  <a:lnTo>
                    <a:pt x="13250" y="13676"/>
                  </a:lnTo>
                  <a:lnTo>
                    <a:pt x="13250" y="13197"/>
                  </a:lnTo>
                  <a:lnTo>
                    <a:pt x="13144" y="12665"/>
                  </a:lnTo>
                  <a:lnTo>
                    <a:pt x="12931" y="12132"/>
                  </a:lnTo>
                  <a:lnTo>
                    <a:pt x="12771" y="11653"/>
                  </a:lnTo>
                  <a:lnTo>
                    <a:pt x="12665" y="11441"/>
                  </a:lnTo>
                  <a:lnTo>
                    <a:pt x="12186" y="10696"/>
                  </a:lnTo>
                  <a:lnTo>
                    <a:pt x="11334" y="9206"/>
                  </a:lnTo>
                  <a:lnTo>
                    <a:pt x="10110" y="7290"/>
                  </a:lnTo>
                  <a:lnTo>
                    <a:pt x="8727" y="5162"/>
                  </a:lnTo>
                  <a:lnTo>
                    <a:pt x="7343" y="3086"/>
                  </a:lnTo>
                  <a:lnTo>
                    <a:pt x="6120" y="1384"/>
                  </a:lnTo>
                  <a:lnTo>
                    <a:pt x="5587" y="745"/>
                  </a:lnTo>
                  <a:lnTo>
                    <a:pt x="5162" y="266"/>
                  </a:lnTo>
                  <a:lnTo>
                    <a:pt x="4789" y="53"/>
                  </a:lnTo>
                  <a:lnTo>
                    <a:pt x="46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5;p17">
              <a:extLst>
                <a:ext uri="{FF2B5EF4-FFF2-40B4-BE49-F238E27FC236}">
                  <a16:creationId xmlns:a16="http://schemas.microsoft.com/office/drawing/2014/main" id="{DA3B3541-4AB8-B54B-2FEC-66B1561BA6C5}"/>
                </a:ext>
              </a:extLst>
            </p:cNvPr>
            <p:cNvSpPr/>
            <p:nvPr/>
          </p:nvSpPr>
          <p:spPr>
            <a:xfrm>
              <a:off x="2831880" y="2675654"/>
              <a:ext cx="532364" cy="538092"/>
            </a:xfrm>
            <a:custGeom>
              <a:avLst/>
              <a:gdLst/>
              <a:ahLst/>
              <a:cxnLst/>
              <a:rect l="l" t="t" r="r" b="b"/>
              <a:pathLst>
                <a:path w="19796" h="20009" extrusionOk="0">
                  <a:moveTo>
                    <a:pt x="11654" y="1"/>
                  </a:moveTo>
                  <a:lnTo>
                    <a:pt x="11441" y="54"/>
                  </a:lnTo>
                  <a:lnTo>
                    <a:pt x="11282" y="160"/>
                  </a:lnTo>
                  <a:lnTo>
                    <a:pt x="11069" y="320"/>
                  </a:lnTo>
                  <a:lnTo>
                    <a:pt x="8195" y="2715"/>
                  </a:lnTo>
                  <a:lnTo>
                    <a:pt x="5375" y="5216"/>
                  </a:lnTo>
                  <a:lnTo>
                    <a:pt x="2661" y="7717"/>
                  </a:lnTo>
                  <a:lnTo>
                    <a:pt x="1" y="10271"/>
                  </a:lnTo>
                  <a:lnTo>
                    <a:pt x="1384" y="11388"/>
                  </a:lnTo>
                  <a:lnTo>
                    <a:pt x="2715" y="12506"/>
                  </a:lnTo>
                  <a:lnTo>
                    <a:pt x="4045" y="13676"/>
                  </a:lnTo>
                  <a:lnTo>
                    <a:pt x="5375" y="14847"/>
                  </a:lnTo>
                  <a:lnTo>
                    <a:pt x="6599" y="16124"/>
                  </a:lnTo>
                  <a:lnTo>
                    <a:pt x="7823" y="17401"/>
                  </a:lnTo>
                  <a:lnTo>
                    <a:pt x="9047" y="18678"/>
                  </a:lnTo>
                  <a:lnTo>
                    <a:pt x="10164" y="20009"/>
                  </a:lnTo>
                  <a:lnTo>
                    <a:pt x="12984" y="16603"/>
                  </a:lnTo>
                  <a:lnTo>
                    <a:pt x="15645" y="13304"/>
                  </a:lnTo>
                  <a:lnTo>
                    <a:pt x="19530" y="8302"/>
                  </a:lnTo>
                  <a:lnTo>
                    <a:pt x="19689" y="8089"/>
                  </a:lnTo>
                  <a:lnTo>
                    <a:pt x="19742" y="7876"/>
                  </a:lnTo>
                  <a:lnTo>
                    <a:pt x="19796" y="7663"/>
                  </a:lnTo>
                  <a:lnTo>
                    <a:pt x="19796" y="7397"/>
                  </a:lnTo>
                  <a:lnTo>
                    <a:pt x="19796" y="7184"/>
                  </a:lnTo>
                  <a:lnTo>
                    <a:pt x="19689" y="6918"/>
                  </a:lnTo>
                  <a:lnTo>
                    <a:pt x="19583" y="6706"/>
                  </a:lnTo>
                  <a:lnTo>
                    <a:pt x="19423" y="6546"/>
                  </a:lnTo>
                  <a:lnTo>
                    <a:pt x="16071" y="3300"/>
                  </a:lnTo>
                  <a:lnTo>
                    <a:pt x="14208" y="1597"/>
                  </a:lnTo>
                  <a:lnTo>
                    <a:pt x="12665" y="267"/>
                  </a:lnTo>
                  <a:lnTo>
                    <a:pt x="12506" y="160"/>
                  </a:lnTo>
                  <a:lnTo>
                    <a:pt x="12293" y="54"/>
                  </a:lnTo>
                  <a:lnTo>
                    <a:pt x="120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6;p17">
              <a:extLst>
                <a:ext uri="{FF2B5EF4-FFF2-40B4-BE49-F238E27FC236}">
                  <a16:creationId xmlns:a16="http://schemas.microsoft.com/office/drawing/2014/main" id="{610D1F7D-D909-A1DA-4F6F-6D10CFF5132A}"/>
                </a:ext>
              </a:extLst>
            </p:cNvPr>
            <p:cNvSpPr/>
            <p:nvPr/>
          </p:nvSpPr>
          <p:spPr>
            <a:xfrm>
              <a:off x="2808996" y="2934673"/>
              <a:ext cx="314830" cy="310555"/>
            </a:xfrm>
            <a:custGeom>
              <a:avLst/>
              <a:gdLst/>
              <a:ahLst/>
              <a:cxnLst/>
              <a:rect l="l" t="t" r="r" b="b"/>
              <a:pathLst>
                <a:path w="11707" h="11548" extrusionOk="0">
                  <a:moveTo>
                    <a:pt x="1384" y="0"/>
                  </a:moveTo>
                  <a:lnTo>
                    <a:pt x="745" y="586"/>
                  </a:lnTo>
                  <a:lnTo>
                    <a:pt x="0" y="1171"/>
                  </a:lnTo>
                  <a:lnTo>
                    <a:pt x="266" y="1437"/>
                  </a:lnTo>
                  <a:lnTo>
                    <a:pt x="532" y="1756"/>
                  </a:lnTo>
                  <a:lnTo>
                    <a:pt x="1118" y="2342"/>
                  </a:lnTo>
                  <a:lnTo>
                    <a:pt x="2022" y="3087"/>
                  </a:lnTo>
                  <a:lnTo>
                    <a:pt x="5428" y="6226"/>
                  </a:lnTo>
                  <a:lnTo>
                    <a:pt x="8621" y="9312"/>
                  </a:lnTo>
                  <a:lnTo>
                    <a:pt x="9046" y="9791"/>
                  </a:lnTo>
                  <a:lnTo>
                    <a:pt x="9578" y="10430"/>
                  </a:lnTo>
                  <a:lnTo>
                    <a:pt x="10164" y="11068"/>
                  </a:lnTo>
                  <a:lnTo>
                    <a:pt x="10430" y="11334"/>
                  </a:lnTo>
                  <a:lnTo>
                    <a:pt x="10749" y="11547"/>
                  </a:lnTo>
                  <a:lnTo>
                    <a:pt x="11707" y="10323"/>
                  </a:lnTo>
                  <a:lnTo>
                    <a:pt x="11494" y="10004"/>
                  </a:lnTo>
                  <a:lnTo>
                    <a:pt x="11281" y="9685"/>
                  </a:lnTo>
                  <a:lnTo>
                    <a:pt x="10749" y="9046"/>
                  </a:lnTo>
                  <a:lnTo>
                    <a:pt x="9898" y="8195"/>
                  </a:lnTo>
                  <a:lnTo>
                    <a:pt x="8301" y="6599"/>
                  </a:lnTo>
                  <a:lnTo>
                    <a:pt x="6599" y="5002"/>
                  </a:lnTo>
                  <a:lnTo>
                    <a:pt x="3299" y="1969"/>
                  </a:lnTo>
                  <a:lnTo>
                    <a:pt x="2927" y="1543"/>
                  </a:lnTo>
                  <a:lnTo>
                    <a:pt x="2448" y="1011"/>
                  </a:lnTo>
                  <a:lnTo>
                    <a:pt x="1969" y="479"/>
                  </a:lnTo>
                  <a:lnTo>
                    <a:pt x="1650" y="213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7;p17">
              <a:extLst>
                <a:ext uri="{FF2B5EF4-FFF2-40B4-BE49-F238E27FC236}">
                  <a16:creationId xmlns:a16="http://schemas.microsoft.com/office/drawing/2014/main" id="{0A613B50-6094-5EC1-B058-2041461BF58E}"/>
                </a:ext>
              </a:extLst>
            </p:cNvPr>
            <p:cNvSpPr/>
            <p:nvPr/>
          </p:nvSpPr>
          <p:spPr>
            <a:xfrm>
              <a:off x="2763200" y="3545674"/>
              <a:ext cx="81592" cy="81592"/>
            </a:xfrm>
            <a:custGeom>
              <a:avLst/>
              <a:gdLst/>
              <a:ahLst/>
              <a:cxnLst/>
              <a:rect l="l" t="t" r="r" b="b"/>
              <a:pathLst>
                <a:path w="3034" h="3034" extrusionOk="0">
                  <a:moveTo>
                    <a:pt x="1490" y="1"/>
                  </a:moveTo>
                  <a:lnTo>
                    <a:pt x="1171" y="54"/>
                  </a:lnTo>
                  <a:lnTo>
                    <a:pt x="905" y="107"/>
                  </a:lnTo>
                  <a:lnTo>
                    <a:pt x="639" y="267"/>
                  </a:lnTo>
                  <a:lnTo>
                    <a:pt x="426" y="426"/>
                  </a:lnTo>
                  <a:lnTo>
                    <a:pt x="213" y="693"/>
                  </a:lnTo>
                  <a:lnTo>
                    <a:pt x="107" y="959"/>
                  </a:lnTo>
                  <a:lnTo>
                    <a:pt x="0" y="1225"/>
                  </a:lnTo>
                  <a:lnTo>
                    <a:pt x="0" y="1544"/>
                  </a:lnTo>
                  <a:lnTo>
                    <a:pt x="0" y="1810"/>
                  </a:lnTo>
                  <a:lnTo>
                    <a:pt x="107" y="2129"/>
                  </a:lnTo>
                  <a:lnTo>
                    <a:pt x="213" y="2395"/>
                  </a:lnTo>
                  <a:lnTo>
                    <a:pt x="426" y="2608"/>
                  </a:lnTo>
                  <a:lnTo>
                    <a:pt x="639" y="2768"/>
                  </a:lnTo>
                  <a:lnTo>
                    <a:pt x="905" y="2927"/>
                  </a:lnTo>
                  <a:lnTo>
                    <a:pt x="1171" y="3034"/>
                  </a:lnTo>
                  <a:lnTo>
                    <a:pt x="1810" y="3034"/>
                  </a:lnTo>
                  <a:lnTo>
                    <a:pt x="2076" y="2927"/>
                  </a:lnTo>
                  <a:lnTo>
                    <a:pt x="2342" y="2768"/>
                  </a:lnTo>
                  <a:lnTo>
                    <a:pt x="2555" y="2608"/>
                  </a:lnTo>
                  <a:lnTo>
                    <a:pt x="2768" y="2395"/>
                  </a:lnTo>
                  <a:lnTo>
                    <a:pt x="2927" y="2129"/>
                  </a:lnTo>
                  <a:lnTo>
                    <a:pt x="2980" y="1810"/>
                  </a:lnTo>
                  <a:lnTo>
                    <a:pt x="3034" y="1544"/>
                  </a:lnTo>
                  <a:lnTo>
                    <a:pt x="2980" y="1225"/>
                  </a:lnTo>
                  <a:lnTo>
                    <a:pt x="2927" y="959"/>
                  </a:lnTo>
                  <a:lnTo>
                    <a:pt x="2768" y="693"/>
                  </a:lnTo>
                  <a:lnTo>
                    <a:pt x="2555" y="426"/>
                  </a:lnTo>
                  <a:lnTo>
                    <a:pt x="2342" y="267"/>
                  </a:lnTo>
                  <a:lnTo>
                    <a:pt x="2076" y="107"/>
                  </a:lnTo>
                  <a:lnTo>
                    <a:pt x="1810" y="54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8;p17">
              <a:extLst>
                <a:ext uri="{FF2B5EF4-FFF2-40B4-BE49-F238E27FC236}">
                  <a16:creationId xmlns:a16="http://schemas.microsoft.com/office/drawing/2014/main" id="{EDB69133-8A23-D5D3-0468-3F074D68F909}"/>
                </a:ext>
              </a:extLst>
            </p:cNvPr>
            <p:cNvSpPr/>
            <p:nvPr/>
          </p:nvSpPr>
          <p:spPr>
            <a:xfrm>
              <a:off x="1672805" y="4431451"/>
              <a:ext cx="7043468" cy="211805"/>
            </a:xfrm>
            <a:custGeom>
              <a:avLst/>
              <a:gdLst/>
              <a:ahLst/>
              <a:cxnLst/>
              <a:rect l="l" t="t" r="r" b="b"/>
              <a:pathLst>
                <a:path w="261912" h="7876" extrusionOk="0">
                  <a:moveTo>
                    <a:pt x="1" y="0"/>
                  </a:moveTo>
                  <a:lnTo>
                    <a:pt x="1" y="7875"/>
                  </a:lnTo>
                  <a:lnTo>
                    <a:pt x="261912" y="7875"/>
                  </a:lnTo>
                  <a:lnTo>
                    <a:pt x="2619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9;p17">
              <a:extLst>
                <a:ext uri="{FF2B5EF4-FFF2-40B4-BE49-F238E27FC236}">
                  <a16:creationId xmlns:a16="http://schemas.microsoft.com/office/drawing/2014/main" id="{D5F8F44B-80BB-BD41-565C-315D47B86030}"/>
                </a:ext>
              </a:extLst>
            </p:cNvPr>
            <p:cNvSpPr/>
            <p:nvPr/>
          </p:nvSpPr>
          <p:spPr>
            <a:xfrm>
              <a:off x="1216349" y="4291212"/>
              <a:ext cx="7684532" cy="197499"/>
            </a:xfrm>
            <a:custGeom>
              <a:avLst/>
              <a:gdLst/>
              <a:ahLst/>
              <a:cxnLst/>
              <a:rect l="l" t="t" r="r" b="b"/>
              <a:pathLst>
                <a:path w="285750" h="7344" extrusionOk="0">
                  <a:moveTo>
                    <a:pt x="0" y="0"/>
                  </a:moveTo>
                  <a:lnTo>
                    <a:pt x="0" y="7344"/>
                  </a:lnTo>
                  <a:lnTo>
                    <a:pt x="285750" y="734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0;p17">
              <a:extLst>
                <a:ext uri="{FF2B5EF4-FFF2-40B4-BE49-F238E27FC236}">
                  <a16:creationId xmlns:a16="http://schemas.microsoft.com/office/drawing/2014/main" id="{8CC62891-634A-776B-422F-5E8E6829280A}"/>
                </a:ext>
              </a:extLst>
            </p:cNvPr>
            <p:cNvSpPr/>
            <p:nvPr/>
          </p:nvSpPr>
          <p:spPr>
            <a:xfrm>
              <a:off x="6024355" y="2210594"/>
              <a:ext cx="2665988" cy="1665721"/>
            </a:xfrm>
            <a:custGeom>
              <a:avLst/>
              <a:gdLst/>
              <a:ahLst/>
              <a:cxnLst/>
              <a:rect l="l" t="t" r="r" b="b"/>
              <a:pathLst>
                <a:path w="99135" h="61940" extrusionOk="0">
                  <a:moveTo>
                    <a:pt x="0" y="1"/>
                  </a:moveTo>
                  <a:lnTo>
                    <a:pt x="0" y="61940"/>
                  </a:lnTo>
                  <a:lnTo>
                    <a:pt x="99135" y="61940"/>
                  </a:lnTo>
                  <a:lnTo>
                    <a:pt x="991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1;p17">
              <a:extLst>
                <a:ext uri="{FF2B5EF4-FFF2-40B4-BE49-F238E27FC236}">
                  <a16:creationId xmlns:a16="http://schemas.microsoft.com/office/drawing/2014/main" id="{E3D7132C-B7A0-5602-9FB1-17355CC9710D}"/>
                </a:ext>
              </a:extLst>
            </p:cNvPr>
            <p:cNvSpPr/>
            <p:nvPr/>
          </p:nvSpPr>
          <p:spPr>
            <a:xfrm>
              <a:off x="6114495" y="2244961"/>
              <a:ext cx="2465666" cy="1597011"/>
            </a:xfrm>
            <a:custGeom>
              <a:avLst/>
              <a:gdLst/>
              <a:ahLst/>
              <a:cxnLst/>
              <a:rect l="l" t="t" r="r" b="b"/>
              <a:pathLst>
                <a:path w="91686" h="59385" extrusionOk="0">
                  <a:moveTo>
                    <a:pt x="1" y="0"/>
                  </a:moveTo>
                  <a:lnTo>
                    <a:pt x="1" y="59385"/>
                  </a:lnTo>
                  <a:lnTo>
                    <a:pt x="91685" y="59385"/>
                  </a:lnTo>
                  <a:lnTo>
                    <a:pt x="91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2;p17">
              <a:extLst>
                <a:ext uri="{FF2B5EF4-FFF2-40B4-BE49-F238E27FC236}">
                  <a16:creationId xmlns:a16="http://schemas.microsoft.com/office/drawing/2014/main" id="{C5FF8042-BA5F-33AF-406D-057092FC94E8}"/>
                </a:ext>
              </a:extLst>
            </p:cNvPr>
            <p:cNvSpPr/>
            <p:nvPr/>
          </p:nvSpPr>
          <p:spPr>
            <a:xfrm>
              <a:off x="6317687" y="3265223"/>
              <a:ext cx="290520" cy="214656"/>
            </a:xfrm>
            <a:custGeom>
              <a:avLst/>
              <a:gdLst/>
              <a:ahLst/>
              <a:cxnLst/>
              <a:rect l="l" t="t" r="r" b="b"/>
              <a:pathLst>
                <a:path w="10803" h="7982" extrusionOk="0">
                  <a:moveTo>
                    <a:pt x="1" y="0"/>
                  </a:moveTo>
                  <a:lnTo>
                    <a:pt x="1" y="7982"/>
                  </a:lnTo>
                  <a:lnTo>
                    <a:pt x="10803" y="7982"/>
                  </a:lnTo>
                  <a:lnTo>
                    <a:pt x="10803" y="0"/>
                  </a:lnTo>
                  <a:close/>
                </a:path>
              </a:pathLst>
            </a:custGeom>
            <a:solidFill>
              <a:srgbClr val="F2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3;p17">
              <a:extLst>
                <a:ext uri="{FF2B5EF4-FFF2-40B4-BE49-F238E27FC236}">
                  <a16:creationId xmlns:a16="http://schemas.microsoft.com/office/drawing/2014/main" id="{284956D7-62B8-760E-A151-B87DBC594252}"/>
                </a:ext>
              </a:extLst>
            </p:cNvPr>
            <p:cNvSpPr/>
            <p:nvPr/>
          </p:nvSpPr>
          <p:spPr>
            <a:xfrm>
              <a:off x="6317687" y="3487023"/>
              <a:ext cx="290520" cy="214656"/>
            </a:xfrm>
            <a:custGeom>
              <a:avLst/>
              <a:gdLst/>
              <a:ahLst/>
              <a:cxnLst/>
              <a:rect l="l" t="t" r="r" b="b"/>
              <a:pathLst>
                <a:path w="10803" h="7982" extrusionOk="0">
                  <a:moveTo>
                    <a:pt x="1" y="0"/>
                  </a:moveTo>
                  <a:lnTo>
                    <a:pt x="1" y="7982"/>
                  </a:lnTo>
                  <a:lnTo>
                    <a:pt x="10803" y="7982"/>
                  </a:lnTo>
                  <a:lnTo>
                    <a:pt x="10803" y="0"/>
                  </a:lnTo>
                  <a:close/>
                </a:path>
              </a:pathLst>
            </a:custGeom>
            <a:solidFill>
              <a:srgbClr val="044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4;p17">
              <a:extLst>
                <a:ext uri="{FF2B5EF4-FFF2-40B4-BE49-F238E27FC236}">
                  <a16:creationId xmlns:a16="http://schemas.microsoft.com/office/drawing/2014/main" id="{990FF82B-9CE4-A384-DE69-217AFD7C11B3}"/>
                </a:ext>
              </a:extLst>
            </p:cNvPr>
            <p:cNvSpPr/>
            <p:nvPr/>
          </p:nvSpPr>
          <p:spPr>
            <a:xfrm>
              <a:off x="6598140" y="2349407"/>
              <a:ext cx="373537" cy="214683"/>
            </a:xfrm>
            <a:custGeom>
              <a:avLst/>
              <a:gdLst/>
              <a:ahLst/>
              <a:cxnLst/>
              <a:rect l="l" t="t" r="r" b="b"/>
              <a:pathLst>
                <a:path w="13890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3889" y="7983"/>
                  </a:lnTo>
                  <a:lnTo>
                    <a:pt x="13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5;p17">
              <a:extLst>
                <a:ext uri="{FF2B5EF4-FFF2-40B4-BE49-F238E27FC236}">
                  <a16:creationId xmlns:a16="http://schemas.microsoft.com/office/drawing/2014/main" id="{10AFF294-5E8F-0599-9A8D-22D2EB2EEFFE}"/>
                </a:ext>
              </a:extLst>
            </p:cNvPr>
            <p:cNvSpPr/>
            <p:nvPr/>
          </p:nvSpPr>
          <p:spPr>
            <a:xfrm>
              <a:off x="6588134" y="2574068"/>
              <a:ext cx="373537" cy="214683"/>
            </a:xfrm>
            <a:custGeom>
              <a:avLst/>
              <a:gdLst/>
              <a:ahLst/>
              <a:cxnLst/>
              <a:rect l="l" t="t" r="r" b="b"/>
              <a:pathLst>
                <a:path w="13890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3889" y="7983"/>
                  </a:lnTo>
                  <a:lnTo>
                    <a:pt x="13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6;p17">
              <a:extLst>
                <a:ext uri="{FF2B5EF4-FFF2-40B4-BE49-F238E27FC236}">
                  <a16:creationId xmlns:a16="http://schemas.microsoft.com/office/drawing/2014/main" id="{8D45BDBA-1F0D-CD17-86A5-058C0BC6DB7E}"/>
                </a:ext>
              </a:extLst>
            </p:cNvPr>
            <p:cNvSpPr/>
            <p:nvPr/>
          </p:nvSpPr>
          <p:spPr>
            <a:xfrm>
              <a:off x="6588134" y="2798728"/>
              <a:ext cx="373537" cy="214683"/>
            </a:xfrm>
            <a:custGeom>
              <a:avLst/>
              <a:gdLst/>
              <a:ahLst/>
              <a:cxnLst/>
              <a:rect l="l" t="t" r="r" b="b"/>
              <a:pathLst>
                <a:path w="13890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3889" y="7983"/>
                  </a:lnTo>
                  <a:lnTo>
                    <a:pt x="13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7;p17">
              <a:extLst>
                <a:ext uri="{FF2B5EF4-FFF2-40B4-BE49-F238E27FC236}">
                  <a16:creationId xmlns:a16="http://schemas.microsoft.com/office/drawing/2014/main" id="{0F51DB6D-1474-1C67-0821-F10826AA7EDB}"/>
                </a:ext>
              </a:extLst>
            </p:cNvPr>
            <p:cNvSpPr/>
            <p:nvPr/>
          </p:nvSpPr>
          <p:spPr>
            <a:xfrm>
              <a:off x="6588134" y="3023388"/>
              <a:ext cx="373537" cy="214683"/>
            </a:xfrm>
            <a:custGeom>
              <a:avLst/>
              <a:gdLst/>
              <a:ahLst/>
              <a:cxnLst/>
              <a:rect l="l" t="t" r="r" b="b"/>
              <a:pathLst>
                <a:path w="13890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3889" y="7983"/>
                  </a:lnTo>
                  <a:lnTo>
                    <a:pt x="138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8;p17">
              <a:extLst>
                <a:ext uri="{FF2B5EF4-FFF2-40B4-BE49-F238E27FC236}">
                  <a16:creationId xmlns:a16="http://schemas.microsoft.com/office/drawing/2014/main" id="{C9D821D3-BF40-96BE-9C45-73BADFAB79D4}"/>
                </a:ext>
              </a:extLst>
            </p:cNvPr>
            <p:cNvSpPr/>
            <p:nvPr/>
          </p:nvSpPr>
          <p:spPr>
            <a:xfrm>
              <a:off x="6588134" y="3251497"/>
              <a:ext cx="373537" cy="214656"/>
            </a:xfrm>
            <a:custGeom>
              <a:avLst/>
              <a:gdLst/>
              <a:ahLst/>
              <a:cxnLst/>
              <a:rect l="l" t="t" r="r" b="b"/>
              <a:pathLst>
                <a:path w="13890" h="7982" extrusionOk="0">
                  <a:moveTo>
                    <a:pt x="1" y="0"/>
                  </a:moveTo>
                  <a:lnTo>
                    <a:pt x="1" y="7982"/>
                  </a:lnTo>
                  <a:lnTo>
                    <a:pt x="13889" y="7982"/>
                  </a:lnTo>
                  <a:lnTo>
                    <a:pt x="138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9;p17">
              <a:extLst>
                <a:ext uri="{FF2B5EF4-FFF2-40B4-BE49-F238E27FC236}">
                  <a16:creationId xmlns:a16="http://schemas.microsoft.com/office/drawing/2014/main" id="{02B74B81-2839-17C4-525C-904E3978DC9D}"/>
                </a:ext>
              </a:extLst>
            </p:cNvPr>
            <p:cNvSpPr/>
            <p:nvPr/>
          </p:nvSpPr>
          <p:spPr>
            <a:xfrm>
              <a:off x="6588134" y="3476993"/>
              <a:ext cx="373537" cy="214656"/>
            </a:xfrm>
            <a:custGeom>
              <a:avLst/>
              <a:gdLst/>
              <a:ahLst/>
              <a:cxnLst/>
              <a:rect l="l" t="t" r="r" b="b"/>
              <a:pathLst>
                <a:path w="13890" h="7982" extrusionOk="0">
                  <a:moveTo>
                    <a:pt x="1" y="0"/>
                  </a:moveTo>
                  <a:lnTo>
                    <a:pt x="1" y="7982"/>
                  </a:lnTo>
                  <a:lnTo>
                    <a:pt x="13889" y="7982"/>
                  </a:lnTo>
                  <a:lnTo>
                    <a:pt x="138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0;p17">
              <a:extLst>
                <a:ext uri="{FF2B5EF4-FFF2-40B4-BE49-F238E27FC236}">
                  <a16:creationId xmlns:a16="http://schemas.microsoft.com/office/drawing/2014/main" id="{0881D53E-25CC-AF76-B7AF-93B97A47F1F3}"/>
                </a:ext>
              </a:extLst>
            </p:cNvPr>
            <p:cNvSpPr/>
            <p:nvPr/>
          </p:nvSpPr>
          <p:spPr>
            <a:xfrm>
              <a:off x="6961612" y="2349407"/>
              <a:ext cx="374962" cy="214656"/>
            </a:xfrm>
            <a:custGeom>
              <a:avLst/>
              <a:gdLst/>
              <a:ahLst/>
              <a:cxnLst/>
              <a:rect l="l" t="t" r="r" b="b"/>
              <a:pathLst>
                <a:path w="13943" h="7982" extrusionOk="0">
                  <a:moveTo>
                    <a:pt x="1" y="0"/>
                  </a:moveTo>
                  <a:lnTo>
                    <a:pt x="1" y="7982"/>
                  </a:lnTo>
                  <a:lnTo>
                    <a:pt x="13942" y="7982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1;p17">
              <a:extLst>
                <a:ext uri="{FF2B5EF4-FFF2-40B4-BE49-F238E27FC236}">
                  <a16:creationId xmlns:a16="http://schemas.microsoft.com/office/drawing/2014/main" id="{37A85B57-BAAB-3921-CAF4-48888C4208CB}"/>
                </a:ext>
              </a:extLst>
            </p:cNvPr>
            <p:cNvSpPr/>
            <p:nvPr/>
          </p:nvSpPr>
          <p:spPr>
            <a:xfrm>
              <a:off x="6957327" y="2574068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3942" y="7983"/>
                  </a:lnTo>
                  <a:lnTo>
                    <a:pt x="139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2;p17">
              <a:extLst>
                <a:ext uri="{FF2B5EF4-FFF2-40B4-BE49-F238E27FC236}">
                  <a16:creationId xmlns:a16="http://schemas.microsoft.com/office/drawing/2014/main" id="{4B4E5CD9-2E6A-385F-0708-FF1FC6C17D57}"/>
                </a:ext>
              </a:extLst>
            </p:cNvPr>
            <p:cNvSpPr/>
            <p:nvPr/>
          </p:nvSpPr>
          <p:spPr>
            <a:xfrm>
              <a:off x="6957327" y="2798728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1" y="0"/>
                  </a:moveTo>
                  <a:lnTo>
                    <a:pt x="1" y="7982"/>
                  </a:lnTo>
                  <a:lnTo>
                    <a:pt x="13942" y="7982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;p17">
              <a:extLst>
                <a:ext uri="{FF2B5EF4-FFF2-40B4-BE49-F238E27FC236}">
                  <a16:creationId xmlns:a16="http://schemas.microsoft.com/office/drawing/2014/main" id="{FA50BD62-290B-3DE3-AEDD-9C3A23750319}"/>
                </a:ext>
              </a:extLst>
            </p:cNvPr>
            <p:cNvSpPr/>
            <p:nvPr/>
          </p:nvSpPr>
          <p:spPr>
            <a:xfrm>
              <a:off x="6957327" y="3023388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1" y="0"/>
                  </a:moveTo>
                  <a:lnTo>
                    <a:pt x="1" y="7982"/>
                  </a:lnTo>
                  <a:lnTo>
                    <a:pt x="13942" y="7982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4;p17">
              <a:extLst>
                <a:ext uri="{FF2B5EF4-FFF2-40B4-BE49-F238E27FC236}">
                  <a16:creationId xmlns:a16="http://schemas.microsoft.com/office/drawing/2014/main" id="{8737F5F1-E961-4438-9BB5-ECF9E153B1AB}"/>
                </a:ext>
              </a:extLst>
            </p:cNvPr>
            <p:cNvSpPr/>
            <p:nvPr/>
          </p:nvSpPr>
          <p:spPr>
            <a:xfrm>
              <a:off x="6957327" y="3251470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1" y="1"/>
                  </a:moveTo>
                  <a:lnTo>
                    <a:pt x="1" y="7982"/>
                  </a:lnTo>
                  <a:lnTo>
                    <a:pt x="13942" y="7982"/>
                  </a:lnTo>
                  <a:lnTo>
                    <a:pt x="139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5;p17">
              <a:extLst>
                <a:ext uri="{FF2B5EF4-FFF2-40B4-BE49-F238E27FC236}">
                  <a16:creationId xmlns:a16="http://schemas.microsoft.com/office/drawing/2014/main" id="{A3DC4C09-235D-AC85-CD93-A1462198734C}"/>
                </a:ext>
              </a:extLst>
            </p:cNvPr>
            <p:cNvSpPr/>
            <p:nvPr/>
          </p:nvSpPr>
          <p:spPr>
            <a:xfrm>
              <a:off x="6957326" y="3476981"/>
              <a:ext cx="374962" cy="214662"/>
            </a:xfrm>
            <a:custGeom>
              <a:avLst/>
              <a:gdLst/>
              <a:ahLst/>
              <a:cxnLst/>
              <a:rect l="l" t="t" r="r" b="b"/>
              <a:pathLst>
                <a:path w="13943" h="8036" extrusionOk="0">
                  <a:moveTo>
                    <a:pt x="1" y="0"/>
                  </a:moveTo>
                  <a:lnTo>
                    <a:pt x="1" y="8035"/>
                  </a:lnTo>
                  <a:lnTo>
                    <a:pt x="13942" y="8035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6;p17">
              <a:extLst>
                <a:ext uri="{FF2B5EF4-FFF2-40B4-BE49-F238E27FC236}">
                  <a16:creationId xmlns:a16="http://schemas.microsoft.com/office/drawing/2014/main" id="{2B8225B6-D005-7AD2-A039-A307F6BF3ADB}"/>
                </a:ext>
              </a:extLst>
            </p:cNvPr>
            <p:cNvSpPr/>
            <p:nvPr/>
          </p:nvSpPr>
          <p:spPr>
            <a:xfrm>
              <a:off x="7326508" y="2349407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0" y="0"/>
                  </a:moveTo>
                  <a:lnTo>
                    <a:pt x="0" y="7982"/>
                  </a:lnTo>
                  <a:lnTo>
                    <a:pt x="13942" y="7982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7;p17">
              <a:extLst>
                <a:ext uri="{FF2B5EF4-FFF2-40B4-BE49-F238E27FC236}">
                  <a16:creationId xmlns:a16="http://schemas.microsoft.com/office/drawing/2014/main" id="{0C8C395E-26DA-437F-E058-5B621E3C60D2}"/>
                </a:ext>
              </a:extLst>
            </p:cNvPr>
            <p:cNvSpPr/>
            <p:nvPr/>
          </p:nvSpPr>
          <p:spPr>
            <a:xfrm>
              <a:off x="7326520" y="2574068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0" y="0"/>
                  </a:moveTo>
                  <a:lnTo>
                    <a:pt x="0" y="7982"/>
                  </a:lnTo>
                  <a:lnTo>
                    <a:pt x="13942" y="7982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8;p17">
              <a:extLst>
                <a:ext uri="{FF2B5EF4-FFF2-40B4-BE49-F238E27FC236}">
                  <a16:creationId xmlns:a16="http://schemas.microsoft.com/office/drawing/2014/main" id="{C66A8B98-DADC-B00F-9544-6CF2B3422089}"/>
                </a:ext>
              </a:extLst>
            </p:cNvPr>
            <p:cNvSpPr/>
            <p:nvPr/>
          </p:nvSpPr>
          <p:spPr>
            <a:xfrm>
              <a:off x="7326529" y="2800888"/>
              <a:ext cx="374962" cy="211809"/>
            </a:xfrm>
            <a:custGeom>
              <a:avLst/>
              <a:gdLst/>
              <a:ahLst/>
              <a:cxnLst/>
              <a:rect l="l" t="t" r="r" b="b"/>
              <a:pathLst>
                <a:path w="13943" h="8036" extrusionOk="0">
                  <a:moveTo>
                    <a:pt x="0" y="0"/>
                  </a:moveTo>
                  <a:lnTo>
                    <a:pt x="0" y="8036"/>
                  </a:lnTo>
                  <a:lnTo>
                    <a:pt x="13942" y="8036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9;p17">
              <a:extLst>
                <a:ext uri="{FF2B5EF4-FFF2-40B4-BE49-F238E27FC236}">
                  <a16:creationId xmlns:a16="http://schemas.microsoft.com/office/drawing/2014/main" id="{51C44937-EF7F-F30C-21A2-2651CF5D3111}"/>
                </a:ext>
              </a:extLst>
            </p:cNvPr>
            <p:cNvSpPr/>
            <p:nvPr/>
          </p:nvSpPr>
          <p:spPr>
            <a:xfrm>
              <a:off x="7326520" y="3023388"/>
              <a:ext cx="374962" cy="216108"/>
            </a:xfrm>
            <a:custGeom>
              <a:avLst/>
              <a:gdLst/>
              <a:ahLst/>
              <a:cxnLst/>
              <a:rect l="l" t="t" r="r" b="b"/>
              <a:pathLst>
                <a:path w="13943" h="8036" extrusionOk="0">
                  <a:moveTo>
                    <a:pt x="0" y="0"/>
                  </a:moveTo>
                  <a:lnTo>
                    <a:pt x="0" y="8035"/>
                  </a:lnTo>
                  <a:lnTo>
                    <a:pt x="13942" y="8035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0;p17">
              <a:extLst>
                <a:ext uri="{FF2B5EF4-FFF2-40B4-BE49-F238E27FC236}">
                  <a16:creationId xmlns:a16="http://schemas.microsoft.com/office/drawing/2014/main" id="{5B99F38A-D532-DC82-45D0-3004B5C6565E}"/>
                </a:ext>
              </a:extLst>
            </p:cNvPr>
            <p:cNvSpPr/>
            <p:nvPr/>
          </p:nvSpPr>
          <p:spPr>
            <a:xfrm>
              <a:off x="7326520" y="3252046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0" y="1"/>
                  </a:moveTo>
                  <a:lnTo>
                    <a:pt x="0" y="7983"/>
                  </a:lnTo>
                  <a:lnTo>
                    <a:pt x="13942" y="7983"/>
                  </a:lnTo>
                  <a:lnTo>
                    <a:pt x="139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1;p17">
              <a:extLst>
                <a:ext uri="{FF2B5EF4-FFF2-40B4-BE49-F238E27FC236}">
                  <a16:creationId xmlns:a16="http://schemas.microsoft.com/office/drawing/2014/main" id="{A465DA58-95F8-9305-6984-36A04A941B35}"/>
                </a:ext>
              </a:extLst>
            </p:cNvPr>
            <p:cNvSpPr/>
            <p:nvPr/>
          </p:nvSpPr>
          <p:spPr>
            <a:xfrm>
              <a:off x="7326520" y="3476993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0" y="1"/>
                  </a:moveTo>
                  <a:lnTo>
                    <a:pt x="0" y="7982"/>
                  </a:lnTo>
                  <a:lnTo>
                    <a:pt x="13942" y="7982"/>
                  </a:lnTo>
                  <a:lnTo>
                    <a:pt x="139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2;p17">
              <a:extLst>
                <a:ext uri="{FF2B5EF4-FFF2-40B4-BE49-F238E27FC236}">
                  <a16:creationId xmlns:a16="http://schemas.microsoft.com/office/drawing/2014/main" id="{15E23075-07A1-17E8-EC28-CC2F134CF1AE}"/>
                </a:ext>
              </a:extLst>
            </p:cNvPr>
            <p:cNvSpPr/>
            <p:nvPr/>
          </p:nvSpPr>
          <p:spPr>
            <a:xfrm>
              <a:off x="7691404" y="2349407"/>
              <a:ext cx="374962" cy="216108"/>
            </a:xfrm>
            <a:custGeom>
              <a:avLst/>
              <a:gdLst/>
              <a:ahLst/>
              <a:cxnLst/>
              <a:rect l="l" t="t" r="r" b="b"/>
              <a:pathLst>
                <a:path w="13943" h="8036" extrusionOk="0">
                  <a:moveTo>
                    <a:pt x="1" y="1"/>
                  </a:moveTo>
                  <a:lnTo>
                    <a:pt x="1" y="8036"/>
                  </a:lnTo>
                  <a:lnTo>
                    <a:pt x="13942" y="8036"/>
                  </a:lnTo>
                  <a:lnTo>
                    <a:pt x="139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3;p17">
              <a:extLst>
                <a:ext uri="{FF2B5EF4-FFF2-40B4-BE49-F238E27FC236}">
                  <a16:creationId xmlns:a16="http://schemas.microsoft.com/office/drawing/2014/main" id="{A43A2D43-265C-C364-C5CD-AADEAA39F952}"/>
                </a:ext>
              </a:extLst>
            </p:cNvPr>
            <p:cNvSpPr/>
            <p:nvPr/>
          </p:nvSpPr>
          <p:spPr>
            <a:xfrm>
              <a:off x="7691410" y="2574068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1" y="1"/>
                  </a:moveTo>
                  <a:lnTo>
                    <a:pt x="1" y="7982"/>
                  </a:lnTo>
                  <a:lnTo>
                    <a:pt x="13942" y="7982"/>
                  </a:lnTo>
                  <a:lnTo>
                    <a:pt x="139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4;p17">
              <a:extLst>
                <a:ext uri="{FF2B5EF4-FFF2-40B4-BE49-F238E27FC236}">
                  <a16:creationId xmlns:a16="http://schemas.microsoft.com/office/drawing/2014/main" id="{19F3333A-7018-61D9-05B4-A6DEA90D3377}"/>
                </a:ext>
              </a:extLst>
            </p:cNvPr>
            <p:cNvSpPr/>
            <p:nvPr/>
          </p:nvSpPr>
          <p:spPr>
            <a:xfrm>
              <a:off x="7691410" y="2798728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3942" y="7983"/>
                  </a:lnTo>
                  <a:lnTo>
                    <a:pt x="139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5;p17">
              <a:extLst>
                <a:ext uri="{FF2B5EF4-FFF2-40B4-BE49-F238E27FC236}">
                  <a16:creationId xmlns:a16="http://schemas.microsoft.com/office/drawing/2014/main" id="{688227E1-9DAA-BB71-D6A7-9C9E685EF430}"/>
                </a:ext>
              </a:extLst>
            </p:cNvPr>
            <p:cNvSpPr/>
            <p:nvPr/>
          </p:nvSpPr>
          <p:spPr>
            <a:xfrm>
              <a:off x="7691410" y="3023388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3942" y="7983"/>
                  </a:lnTo>
                  <a:lnTo>
                    <a:pt x="139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6;p17">
              <a:extLst>
                <a:ext uri="{FF2B5EF4-FFF2-40B4-BE49-F238E27FC236}">
                  <a16:creationId xmlns:a16="http://schemas.microsoft.com/office/drawing/2014/main" id="{74F8A604-705D-7A70-9392-E9D77077706C}"/>
                </a:ext>
              </a:extLst>
            </p:cNvPr>
            <p:cNvSpPr/>
            <p:nvPr/>
          </p:nvSpPr>
          <p:spPr>
            <a:xfrm>
              <a:off x="7691410" y="3251782"/>
              <a:ext cx="374962" cy="214656"/>
            </a:xfrm>
            <a:custGeom>
              <a:avLst/>
              <a:gdLst/>
              <a:ahLst/>
              <a:cxnLst/>
              <a:rect l="l" t="t" r="r" b="b"/>
              <a:pathLst>
                <a:path w="13943" h="7982" extrusionOk="0">
                  <a:moveTo>
                    <a:pt x="1" y="0"/>
                  </a:moveTo>
                  <a:lnTo>
                    <a:pt x="1" y="7982"/>
                  </a:lnTo>
                  <a:lnTo>
                    <a:pt x="13942" y="7982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7;p17">
              <a:extLst>
                <a:ext uri="{FF2B5EF4-FFF2-40B4-BE49-F238E27FC236}">
                  <a16:creationId xmlns:a16="http://schemas.microsoft.com/office/drawing/2014/main" id="{1E242CCE-7022-D516-0423-277E594377E2}"/>
                </a:ext>
              </a:extLst>
            </p:cNvPr>
            <p:cNvSpPr/>
            <p:nvPr/>
          </p:nvSpPr>
          <p:spPr>
            <a:xfrm>
              <a:off x="7691410" y="3476993"/>
              <a:ext cx="374962" cy="214656"/>
            </a:xfrm>
            <a:custGeom>
              <a:avLst/>
              <a:gdLst/>
              <a:ahLst/>
              <a:cxnLst/>
              <a:rect l="l" t="t" r="r" b="b"/>
              <a:pathLst>
                <a:path w="13943" h="7982" extrusionOk="0">
                  <a:moveTo>
                    <a:pt x="1" y="0"/>
                  </a:moveTo>
                  <a:lnTo>
                    <a:pt x="1" y="7982"/>
                  </a:lnTo>
                  <a:lnTo>
                    <a:pt x="13942" y="7982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18;p17">
              <a:extLst>
                <a:ext uri="{FF2B5EF4-FFF2-40B4-BE49-F238E27FC236}">
                  <a16:creationId xmlns:a16="http://schemas.microsoft.com/office/drawing/2014/main" id="{8D951DDB-7464-32D0-5DEA-38FB28919A5A}"/>
                </a:ext>
              </a:extLst>
            </p:cNvPr>
            <p:cNvSpPr/>
            <p:nvPr/>
          </p:nvSpPr>
          <p:spPr>
            <a:xfrm>
              <a:off x="8056300" y="2349407"/>
              <a:ext cx="373537" cy="214683"/>
            </a:xfrm>
            <a:custGeom>
              <a:avLst/>
              <a:gdLst/>
              <a:ahLst/>
              <a:cxnLst/>
              <a:rect l="l" t="t" r="r" b="b"/>
              <a:pathLst>
                <a:path w="13890" h="7983" extrusionOk="0">
                  <a:moveTo>
                    <a:pt x="1" y="1"/>
                  </a:moveTo>
                  <a:lnTo>
                    <a:pt x="1" y="7982"/>
                  </a:lnTo>
                  <a:lnTo>
                    <a:pt x="13889" y="7982"/>
                  </a:lnTo>
                  <a:lnTo>
                    <a:pt x="13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9;p17">
              <a:extLst>
                <a:ext uri="{FF2B5EF4-FFF2-40B4-BE49-F238E27FC236}">
                  <a16:creationId xmlns:a16="http://schemas.microsoft.com/office/drawing/2014/main" id="{17BAE256-CCC8-7CFB-0209-E2DDCD9A4F82}"/>
                </a:ext>
              </a:extLst>
            </p:cNvPr>
            <p:cNvSpPr/>
            <p:nvPr/>
          </p:nvSpPr>
          <p:spPr>
            <a:xfrm>
              <a:off x="8056300" y="2574068"/>
              <a:ext cx="373537" cy="214683"/>
            </a:xfrm>
            <a:custGeom>
              <a:avLst/>
              <a:gdLst/>
              <a:ahLst/>
              <a:cxnLst/>
              <a:rect l="l" t="t" r="r" b="b"/>
              <a:pathLst>
                <a:path w="13890" h="7983" extrusionOk="0">
                  <a:moveTo>
                    <a:pt x="1" y="1"/>
                  </a:moveTo>
                  <a:lnTo>
                    <a:pt x="1" y="7982"/>
                  </a:lnTo>
                  <a:lnTo>
                    <a:pt x="13889" y="7982"/>
                  </a:lnTo>
                  <a:lnTo>
                    <a:pt x="138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0;p17">
              <a:extLst>
                <a:ext uri="{FF2B5EF4-FFF2-40B4-BE49-F238E27FC236}">
                  <a16:creationId xmlns:a16="http://schemas.microsoft.com/office/drawing/2014/main" id="{4BD2C9F1-E2D9-859E-D371-CD6F709FABF0}"/>
                </a:ext>
              </a:extLst>
            </p:cNvPr>
            <p:cNvSpPr/>
            <p:nvPr/>
          </p:nvSpPr>
          <p:spPr>
            <a:xfrm>
              <a:off x="8056300" y="2798728"/>
              <a:ext cx="373537" cy="214683"/>
            </a:xfrm>
            <a:custGeom>
              <a:avLst/>
              <a:gdLst/>
              <a:ahLst/>
              <a:cxnLst/>
              <a:rect l="l" t="t" r="r" b="b"/>
              <a:pathLst>
                <a:path w="13890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3889" y="7983"/>
                  </a:lnTo>
                  <a:lnTo>
                    <a:pt x="138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121;p17">
              <a:extLst>
                <a:ext uri="{FF2B5EF4-FFF2-40B4-BE49-F238E27FC236}">
                  <a16:creationId xmlns:a16="http://schemas.microsoft.com/office/drawing/2014/main" id="{21449E33-9742-E102-D813-04C392B0411E}"/>
                </a:ext>
              </a:extLst>
            </p:cNvPr>
            <p:cNvSpPr/>
            <p:nvPr/>
          </p:nvSpPr>
          <p:spPr>
            <a:xfrm>
              <a:off x="8056300" y="3023388"/>
              <a:ext cx="373537" cy="214683"/>
            </a:xfrm>
            <a:custGeom>
              <a:avLst/>
              <a:gdLst/>
              <a:ahLst/>
              <a:cxnLst/>
              <a:rect l="l" t="t" r="r" b="b"/>
              <a:pathLst>
                <a:path w="13890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3889" y="7983"/>
                  </a:lnTo>
                  <a:lnTo>
                    <a:pt x="13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122;p17">
              <a:extLst>
                <a:ext uri="{FF2B5EF4-FFF2-40B4-BE49-F238E27FC236}">
                  <a16:creationId xmlns:a16="http://schemas.microsoft.com/office/drawing/2014/main" id="{E084C267-731A-7D47-421D-20A1225E3176}"/>
                </a:ext>
              </a:extLst>
            </p:cNvPr>
            <p:cNvSpPr/>
            <p:nvPr/>
          </p:nvSpPr>
          <p:spPr>
            <a:xfrm>
              <a:off x="8056300" y="3250335"/>
              <a:ext cx="373537" cy="216108"/>
            </a:xfrm>
            <a:custGeom>
              <a:avLst/>
              <a:gdLst/>
              <a:ahLst/>
              <a:cxnLst/>
              <a:rect l="l" t="t" r="r" b="b"/>
              <a:pathLst>
                <a:path w="13890" h="8036" extrusionOk="0">
                  <a:moveTo>
                    <a:pt x="1" y="1"/>
                  </a:moveTo>
                  <a:lnTo>
                    <a:pt x="1" y="8036"/>
                  </a:lnTo>
                  <a:lnTo>
                    <a:pt x="13889" y="8036"/>
                  </a:lnTo>
                  <a:lnTo>
                    <a:pt x="138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123;p17">
              <a:extLst>
                <a:ext uri="{FF2B5EF4-FFF2-40B4-BE49-F238E27FC236}">
                  <a16:creationId xmlns:a16="http://schemas.microsoft.com/office/drawing/2014/main" id="{8A1855B6-8420-AA5D-F90B-03041EEE6E0A}"/>
                </a:ext>
              </a:extLst>
            </p:cNvPr>
            <p:cNvSpPr/>
            <p:nvPr/>
          </p:nvSpPr>
          <p:spPr>
            <a:xfrm>
              <a:off x="8056300" y="3476993"/>
              <a:ext cx="373537" cy="214683"/>
            </a:xfrm>
            <a:custGeom>
              <a:avLst/>
              <a:gdLst/>
              <a:ahLst/>
              <a:cxnLst/>
              <a:rect l="l" t="t" r="r" b="b"/>
              <a:pathLst>
                <a:path w="13890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3889" y="7983"/>
                  </a:lnTo>
                  <a:lnTo>
                    <a:pt x="13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124;p17">
              <a:extLst>
                <a:ext uri="{FF2B5EF4-FFF2-40B4-BE49-F238E27FC236}">
                  <a16:creationId xmlns:a16="http://schemas.microsoft.com/office/drawing/2014/main" id="{20F36541-A5F7-86DD-8BBA-2AC3D6C53B76}"/>
                </a:ext>
              </a:extLst>
            </p:cNvPr>
            <p:cNvSpPr/>
            <p:nvPr/>
          </p:nvSpPr>
          <p:spPr>
            <a:xfrm>
              <a:off x="6317687" y="2349407"/>
              <a:ext cx="290520" cy="214683"/>
            </a:xfrm>
            <a:custGeom>
              <a:avLst/>
              <a:gdLst/>
              <a:ahLst/>
              <a:cxnLst/>
              <a:rect l="l" t="t" r="r" b="b"/>
              <a:pathLst>
                <a:path w="10803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0803" y="7983"/>
                  </a:lnTo>
                  <a:lnTo>
                    <a:pt x="108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125;p17">
              <a:extLst>
                <a:ext uri="{FF2B5EF4-FFF2-40B4-BE49-F238E27FC236}">
                  <a16:creationId xmlns:a16="http://schemas.microsoft.com/office/drawing/2014/main" id="{8B8F478D-E00C-874C-150B-DD19DB030B25}"/>
                </a:ext>
              </a:extLst>
            </p:cNvPr>
            <p:cNvSpPr/>
            <p:nvPr/>
          </p:nvSpPr>
          <p:spPr>
            <a:xfrm>
              <a:off x="6317687" y="2574068"/>
              <a:ext cx="290520" cy="214683"/>
            </a:xfrm>
            <a:custGeom>
              <a:avLst/>
              <a:gdLst/>
              <a:ahLst/>
              <a:cxnLst/>
              <a:rect l="l" t="t" r="r" b="b"/>
              <a:pathLst>
                <a:path w="10803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0803" y="7983"/>
                  </a:lnTo>
                  <a:lnTo>
                    <a:pt x="108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126;p17">
              <a:extLst>
                <a:ext uri="{FF2B5EF4-FFF2-40B4-BE49-F238E27FC236}">
                  <a16:creationId xmlns:a16="http://schemas.microsoft.com/office/drawing/2014/main" id="{EE286C4B-7EC7-BA84-1958-646C36DBED69}"/>
                </a:ext>
              </a:extLst>
            </p:cNvPr>
            <p:cNvSpPr/>
            <p:nvPr/>
          </p:nvSpPr>
          <p:spPr>
            <a:xfrm>
              <a:off x="6317687" y="2798728"/>
              <a:ext cx="290520" cy="214683"/>
            </a:xfrm>
            <a:custGeom>
              <a:avLst/>
              <a:gdLst/>
              <a:ahLst/>
              <a:cxnLst/>
              <a:rect l="l" t="t" r="r" b="b"/>
              <a:pathLst>
                <a:path w="10803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0803" y="7983"/>
                  </a:lnTo>
                  <a:lnTo>
                    <a:pt x="108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127;p17">
              <a:extLst>
                <a:ext uri="{FF2B5EF4-FFF2-40B4-BE49-F238E27FC236}">
                  <a16:creationId xmlns:a16="http://schemas.microsoft.com/office/drawing/2014/main" id="{F0F30703-6F79-8755-6AD5-7329C4D79213}"/>
                </a:ext>
              </a:extLst>
            </p:cNvPr>
            <p:cNvSpPr/>
            <p:nvPr/>
          </p:nvSpPr>
          <p:spPr>
            <a:xfrm>
              <a:off x="6317687" y="3023388"/>
              <a:ext cx="290520" cy="214683"/>
            </a:xfrm>
            <a:custGeom>
              <a:avLst/>
              <a:gdLst/>
              <a:ahLst/>
              <a:cxnLst/>
              <a:rect l="l" t="t" r="r" b="b"/>
              <a:pathLst>
                <a:path w="10803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0803" y="7983"/>
                  </a:lnTo>
                  <a:lnTo>
                    <a:pt x="108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128;p17">
              <a:extLst>
                <a:ext uri="{FF2B5EF4-FFF2-40B4-BE49-F238E27FC236}">
                  <a16:creationId xmlns:a16="http://schemas.microsoft.com/office/drawing/2014/main" id="{6FFD617C-54E4-CF3D-E63D-6BBB45663B7E}"/>
                </a:ext>
              </a:extLst>
            </p:cNvPr>
            <p:cNvSpPr/>
            <p:nvPr/>
          </p:nvSpPr>
          <p:spPr>
            <a:xfrm>
              <a:off x="4833789" y="2687110"/>
              <a:ext cx="246174" cy="204652"/>
            </a:xfrm>
            <a:custGeom>
              <a:avLst/>
              <a:gdLst/>
              <a:ahLst/>
              <a:cxnLst/>
              <a:rect l="l" t="t" r="r" b="b"/>
              <a:pathLst>
                <a:path w="9154" h="7610" extrusionOk="0">
                  <a:moveTo>
                    <a:pt x="1118" y="1"/>
                  </a:moveTo>
                  <a:lnTo>
                    <a:pt x="692" y="267"/>
                  </a:lnTo>
                  <a:lnTo>
                    <a:pt x="373" y="533"/>
                  </a:lnTo>
                  <a:lnTo>
                    <a:pt x="160" y="799"/>
                  </a:lnTo>
                  <a:lnTo>
                    <a:pt x="54" y="1171"/>
                  </a:lnTo>
                  <a:lnTo>
                    <a:pt x="1" y="1437"/>
                  </a:lnTo>
                  <a:lnTo>
                    <a:pt x="54" y="1757"/>
                  </a:lnTo>
                  <a:lnTo>
                    <a:pt x="160" y="2076"/>
                  </a:lnTo>
                  <a:lnTo>
                    <a:pt x="267" y="2342"/>
                  </a:lnTo>
                  <a:lnTo>
                    <a:pt x="639" y="2927"/>
                  </a:lnTo>
                  <a:lnTo>
                    <a:pt x="1065" y="3459"/>
                  </a:lnTo>
                  <a:lnTo>
                    <a:pt x="1916" y="4311"/>
                  </a:lnTo>
                  <a:lnTo>
                    <a:pt x="2768" y="5056"/>
                  </a:lnTo>
                  <a:lnTo>
                    <a:pt x="3726" y="5747"/>
                  </a:lnTo>
                  <a:lnTo>
                    <a:pt x="4737" y="6333"/>
                  </a:lnTo>
                  <a:lnTo>
                    <a:pt x="5748" y="6812"/>
                  </a:lnTo>
                  <a:lnTo>
                    <a:pt x="6865" y="7184"/>
                  </a:lnTo>
                  <a:lnTo>
                    <a:pt x="7983" y="7450"/>
                  </a:lnTo>
                  <a:lnTo>
                    <a:pt x="9153" y="7610"/>
                  </a:lnTo>
                  <a:lnTo>
                    <a:pt x="9153" y="7291"/>
                  </a:lnTo>
                  <a:lnTo>
                    <a:pt x="8036" y="7131"/>
                  </a:lnTo>
                  <a:lnTo>
                    <a:pt x="6971" y="6865"/>
                  </a:lnTo>
                  <a:lnTo>
                    <a:pt x="5907" y="6492"/>
                  </a:lnTo>
                  <a:lnTo>
                    <a:pt x="4896" y="6013"/>
                  </a:lnTo>
                  <a:lnTo>
                    <a:pt x="3885" y="5428"/>
                  </a:lnTo>
                  <a:lnTo>
                    <a:pt x="2981" y="4790"/>
                  </a:lnTo>
                  <a:lnTo>
                    <a:pt x="2129" y="4045"/>
                  </a:lnTo>
                  <a:lnTo>
                    <a:pt x="1331" y="3246"/>
                  </a:lnTo>
                  <a:lnTo>
                    <a:pt x="958" y="2768"/>
                  </a:lnTo>
                  <a:lnTo>
                    <a:pt x="586" y="2235"/>
                  </a:lnTo>
                  <a:lnTo>
                    <a:pt x="480" y="1969"/>
                  </a:lnTo>
                  <a:lnTo>
                    <a:pt x="373" y="1703"/>
                  </a:lnTo>
                  <a:lnTo>
                    <a:pt x="373" y="1490"/>
                  </a:lnTo>
                  <a:lnTo>
                    <a:pt x="373" y="1224"/>
                  </a:lnTo>
                  <a:lnTo>
                    <a:pt x="480" y="958"/>
                  </a:lnTo>
                  <a:lnTo>
                    <a:pt x="639" y="746"/>
                  </a:lnTo>
                  <a:lnTo>
                    <a:pt x="905" y="533"/>
                  </a:lnTo>
                  <a:lnTo>
                    <a:pt x="1278" y="320"/>
                  </a:lnTo>
                  <a:lnTo>
                    <a:pt x="11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129;p17">
              <a:extLst>
                <a:ext uri="{FF2B5EF4-FFF2-40B4-BE49-F238E27FC236}">
                  <a16:creationId xmlns:a16="http://schemas.microsoft.com/office/drawing/2014/main" id="{DE2E75CE-3EFA-3D66-D44E-A15F7C5E67EA}"/>
                </a:ext>
              </a:extLst>
            </p:cNvPr>
            <p:cNvSpPr/>
            <p:nvPr/>
          </p:nvSpPr>
          <p:spPr>
            <a:xfrm>
              <a:off x="4447439" y="2697141"/>
              <a:ext cx="3042349" cy="2724641"/>
            </a:xfrm>
            <a:custGeom>
              <a:avLst/>
              <a:gdLst/>
              <a:ahLst/>
              <a:cxnLst/>
              <a:rect l="l" t="t" r="r" b="b"/>
              <a:pathLst>
                <a:path w="113130" h="101316" extrusionOk="0">
                  <a:moveTo>
                    <a:pt x="88812" y="0"/>
                  </a:moveTo>
                  <a:lnTo>
                    <a:pt x="0" y="2607"/>
                  </a:lnTo>
                  <a:lnTo>
                    <a:pt x="54" y="4629"/>
                  </a:lnTo>
                  <a:lnTo>
                    <a:pt x="88918" y="2022"/>
                  </a:lnTo>
                  <a:lnTo>
                    <a:pt x="89823" y="2022"/>
                  </a:lnTo>
                  <a:lnTo>
                    <a:pt x="90727" y="2128"/>
                  </a:lnTo>
                  <a:lnTo>
                    <a:pt x="91579" y="2288"/>
                  </a:lnTo>
                  <a:lnTo>
                    <a:pt x="92430" y="2554"/>
                  </a:lnTo>
                  <a:lnTo>
                    <a:pt x="93228" y="2873"/>
                  </a:lnTo>
                  <a:lnTo>
                    <a:pt x="93973" y="3299"/>
                  </a:lnTo>
                  <a:lnTo>
                    <a:pt x="94718" y="3725"/>
                  </a:lnTo>
                  <a:lnTo>
                    <a:pt x="95410" y="4257"/>
                  </a:lnTo>
                  <a:lnTo>
                    <a:pt x="96049" y="4842"/>
                  </a:lnTo>
                  <a:lnTo>
                    <a:pt x="96581" y="5481"/>
                  </a:lnTo>
                  <a:lnTo>
                    <a:pt x="97113" y="6173"/>
                  </a:lnTo>
                  <a:lnTo>
                    <a:pt x="97592" y="6918"/>
                  </a:lnTo>
                  <a:lnTo>
                    <a:pt x="97964" y="7716"/>
                  </a:lnTo>
                  <a:lnTo>
                    <a:pt x="98283" y="8567"/>
                  </a:lnTo>
                  <a:lnTo>
                    <a:pt x="98550" y="9419"/>
                  </a:lnTo>
                  <a:lnTo>
                    <a:pt x="98709" y="10323"/>
                  </a:lnTo>
                  <a:lnTo>
                    <a:pt x="111161" y="101316"/>
                  </a:lnTo>
                  <a:lnTo>
                    <a:pt x="113130" y="101050"/>
                  </a:lnTo>
                  <a:lnTo>
                    <a:pt x="100678" y="10057"/>
                  </a:lnTo>
                  <a:lnTo>
                    <a:pt x="100518" y="8940"/>
                  </a:lnTo>
                  <a:lnTo>
                    <a:pt x="100199" y="7929"/>
                  </a:lnTo>
                  <a:lnTo>
                    <a:pt x="99827" y="6918"/>
                  </a:lnTo>
                  <a:lnTo>
                    <a:pt x="99348" y="5960"/>
                  </a:lnTo>
                  <a:lnTo>
                    <a:pt x="98816" y="5055"/>
                  </a:lnTo>
                  <a:lnTo>
                    <a:pt x="98177" y="4204"/>
                  </a:lnTo>
                  <a:lnTo>
                    <a:pt x="97485" y="3459"/>
                  </a:lnTo>
                  <a:lnTo>
                    <a:pt x="96687" y="2714"/>
                  </a:lnTo>
                  <a:lnTo>
                    <a:pt x="95889" y="2075"/>
                  </a:lnTo>
                  <a:lnTo>
                    <a:pt x="94984" y="1543"/>
                  </a:lnTo>
                  <a:lnTo>
                    <a:pt x="94080" y="1064"/>
                  </a:lnTo>
                  <a:lnTo>
                    <a:pt x="93069" y="639"/>
                  </a:lnTo>
                  <a:lnTo>
                    <a:pt x="92058" y="373"/>
                  </a:lnTo>
                  <a:lnTo>
                    <a:pt x="91047" y="106"/>
                  </a:lnTo>
                  <a:lnTo>
                    <a:pt x="899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130;p17">
              <a:extLst>
                <a:ext uri="{FF2B5EF4-FFF2-40B4-BE49-F238E27FC236}">
                  <a16:creationId xmlns:a16="http://schemas.microsoft.com/office/drawing/2014/main" id="{4CAE449D-29AB-E17F-F0F0-599C2837AA3B}"/>
                </a:ext>
              </a:extLst>
            </p:cNvPr>
            <p:cNvSpPr/>
            <p:nvPr/>
          </p:nvSpPr>
          <p:spPr>
            <a:xfrm>
              <a:off x="5846898" y="2661348"/>
              <a:ext cx="1681480" cy="2965086"/>
            </a:xfrm>
            <a:custGeom>
              <a:avLst/>
              <a:gdLst/>
              <a:ahLst/>
              <a:cxnLst/>
              <a:rect l="l" t="t" r="r" b="b"/>
              <a:pathLst>
                <a:path w="62526" h="110257" extrusionOk="0">
                  <a:moveTo>
                    <a:pt x="34163" y="1"/>
                  </a:moveTo>
                  <a:lnTo>
                    <a:pt x="33312" y="54"/>
                  </a:lnTo>
                  <a:lnTo>
                    <a:pt x="32460" y="107"/>
                  </a:lnTo>
                  <a:lnTo>
                    <a:pt x="31662" y="214"/>
                  </a:lnTo>
                  <a:lnTo>
                    <a:pt x="29959" y="533"/>
                  </a:lnTo>
                  <a:lnTo>
                    <a:pt x="28257" y="959"/>
                  </a:lnTo>
                  <a:lnTo>
                    <a:pt x="26607" y="1437"/>
                  </a:lnTo>
                  <a:lnTo>
                    <a:pt x="24904" y="2076"/>
                  </a:lnTo>
                  <a:lnTo>
                    <a:pt x="23255" y="2768"/>
                  </a:lnTo>
                  <a:lnTo>
                    <a:pt x="21605" y="3513"/>
                  </a:lnTo>
                  <a:lnTo>
                    <a:pt x="20009" y="4311"/>
                  </a:lnTo>
                  <a:lnTo>
                    <a:pt x="18412" y="5162"/>
                  </a:lnTo>
                  <a:lnTo>
                    <a:pt x="15326" y="6971"/>
                  </a:lnTo>
                  <a:lnTo>
                    <a:pt x="14315" y="7397"/>
                  </a:lnTo>
                  <a:lnTo>
                    <a:pt x="13357" y="7716"/>
                  </a:lnTo>
                  <a:lnTo>
                    <a:pt x="12346" y="8036"/>
                  </a:lnTo>
                  <a:lnTo>
                    <a:pt x="11335" y="8195"/>
                  </a:lnTo>
                  <a:lnTo>
                    <a:pt x="10324" y="8302"/>
                  </a:lnTo>
                  <a:lnTo>
                    <a:pt x="9313" y="8302"/>
                  </a:lnTo>
                  <a:lnTo>
                    <a:pt x="8302" y="8249"/>
                  </a:lnTo>
                  <a:lnTo>
                    <a:pt x="7291" y="8089"/>
                  </a:lnTo>
                  <a:lnTo>
                    <a:pt x="6333" y="7876"/>
                  </a:lnTo>
                  <a:lnTo>
                    <a:pt x="5322" y="7557"/>
                  </a:lnTo>
                  <a:lnTo>
                    <a:pt x="4418" y="7184"/>
                  </a:lnTo>
                  <a:lnTo>
                    <a:pt x="3513" y="6759"/>
                  </a:lnTo>
                  <a:lnTo>
                    <a:pt x="2608" y="6227"/>
                  </a:lnTo>
                  <a:lnTo>
                    <a:pt x="1810" y="5588"/>
                  </a:lnTo>
                  <a:lnTo>
                    <a:pt x="1012" y="4896"/>
                  </a:lnTo>
                  <a:lnTo>
                    <a:pt x="267" y="4151"/>
                  </a:lnTo>
                  <a:lnTo>
                    <a:pt x="1" y="4364"/>
                  </a:lnTo>
                  <a:lnTo>
                    <a:pt x="746" y="5162"/>
                  </a:lnTo>
                  <a:lnTo>
                    <a:pt x="1597" y="5854"/>
                  </a:lnTo>
                  <a:lnTo>
                    <a:pt x="2449" y="6493"/>
                  </a:lnTo>
                  <a:lnTo>
                    <a:pt x="3353" y="7025"/>
                  </a:lnTo>
                  <a:lnTo>
                    <a:pt x="4258" y="7504"/>
                  </a:lnTo>
                  <a:lnTo>
                    <a:pt x="5216" y="7876"/>
                  </a:lnTo>
                  <a:lnTo>
                    <a:pt x="6227" y="8195"/>
                  </a:lnTo>
                  <a:lnTo>
                    <a:pt x="7238" y="8461"/>
                  </a:lnTo>
                  <a:lnTo>
                    <a:pt x="8249" y="8568"/>
                  </a:lnTo>
                  <a:lnTo>
                    <a:pt x="9260" y="8674"/>
                  </a:lnTo>
                  <a:lnTo>
                    <a:pt x="10324" y="8621"/>
                  </a:lnTo>
                  <a:lnTo>
                    <a:pt x="11388" y="8515"/>
                  </a:lnTo>
                  <a:lnTo>
                    <a:pt x="12399" y="8355"/>
                  </a:lnTo>
                  <a:lnTo>
                    <a:pt x="13464" y="8036"/>
                  </a:lnTo>
                  <a:lnTo>
                    <a:pt x="14475" y="7716"/>
                  </a:lnTo>
                  <a:lnTo>
                    <a:pt x="15486" y="7238"/>
                  </a:lnTo>
                  <a:lnTo>
                    <a:pt x="18572" y="5482"/>
                  </a:lnTo>
                  <a:lnTo>
                    <a:pt x="20115" y="4630"/>
                  </a:lnTo>
                  <a:lnTo>
                    <a:pt x="21712" y="3832"/>
                  </a:lnTo>
                  <a:lnTo>
                    <a:pt x="23361" y="3087"/>
                  </a:lnTo>
                  <a:lnTo>
                    <a:pt x="25011" y="2395"/>
                  </a:lnTo>
                  <a:lnTo>
                    <a:pt x="26660" y="1810"/>
                  </a:lnTo>
                  <a:lnTo>
                    <a:pt x="28310" y="1278"/>
                  </a:lnTo>
                  <a:lnTo>
                    <a:pt x="29959" y="852"/>
                  </a:lnTo>
                  <a:lnTo>
                    <a:pt x="31662" y="533"/>
                  </a:lnTo>
                  <a:lnTo>
                    <a:pt x="32460" y="426"/>
                  </a:lnTo>
                  <a:lnTo>
                    <a:pt x="33312" y="373"/>
                  </a:lnTo>
                  <a:lnTo>
                    <a:pt x="34163" y="320"/>
                  </a:lnTo>
                  <a:lnTo>
                    <a:pt x="34961" y="320"/>
                  </a:lnTo>
                  <a:lnTo>
                    <a:pt x="35813" y="373"/>
                  </a:lnTo>
                  <a:lnTo>
                    <a:pt x="36664" y="480"/>
                  </a:lnTo>
                  <a:lnTo>
                    <a:pt x="37462" y="586"/>
                  </a:lnTo>
                  <a:lnTo>
                    <a:pt x="38314" y="746"/>
                  </a:lnTo>
                  <a:lnTo>
                    <a:pt x="39112" y="959"/>
                  </a:lnTo>
                  <a:lnTo>
                    <a:pt x="39963" y="1171"/>
                  </a:lnTo>
                  <a:lnTo>
                    <a:pt x="40762" y="1491"/>
                  </a:lnTo>
                  <a:lnTo>
                    <a:pt x="41613" y="1863"/>
                  </a:lnTo>
                  <a:lnTo>
                    <a:pt x="42464" y="2395"/>
                  </a:lnTo>
                  <a:lnTo>
                    <a:pt x="43316" y="2927"/>
                  </a:lnTo>
                  <a:lnTo>
                    <a:pt x="44061" y="3513"/>
                  </a:lnTo>
                  <a:lnTo>
                    <a:pt x="44806" y="4151"/>
                  </a:lnTo>
                  <a:lnTo>
                    <a:pt x="45444" y="4843"/>
                  </a:lnTo>
                  <a:lnTo>
                    <a:pt x="46083" y="5535"/>
                  </a:lnTo>
                  <a:lnTo>
                    <a:pt x="46668" y="6280"/>
                  </a:lnTo>
                  <a:lnTo>
                    <a:pt x="47200" y="7078"/>
                  </a:lnTo>
                  <a:lnTo>
                    <a:pt x="47679" y="7876"/>
                  </a:lnTo>
                  <a:lnTo>
                    <a:pt x="48105" y="8727"/>
                  </a:lnTo>
                  <a:lnTo>
                    <a:pt x="48477" y="9632"/>
                  </a:lnTo>
                  <a:lnTo>
                    <a:pt x="48797" y="10590"/>
                  </a:lnTo>
                  <a:lnTo>
                    <a:pt x="49063" y="11548"/>
                  </a:lnTo>
                  <a:lnTo>
                    <a:pt x="49276" y="12559"/>
                  </a:lnTo>
                  <a:lnTo>
                    <a:pt x="49488" y="13623"/>
                  </a:lnTo>
                  <a:lnTo>
                    <a:pt x="49595" y="14687"/>
                  </a:lnTo>
                  <a:lnTo>
                    <a:pt x="49701" y="15751"/>
                  </a:lnTo>
                  <a:lnTo>
                    <a:pt x="49701" y="16763"/>
                  </a:lnTo>
                  <a:lnTo>
                    <a:pt x="49701" y="17827"/>
                  </a:lnTo>
                  <a:lnTo>
                    <a:pt x="49701" y="18838"/>
                  </a:lnTo>
                  <a:lnTo>
                    <a:pt x="49542" y="20966"/>
                  </a:lnTo>
                  <a:lnTo>
                    <a:pt x="49222" y="22988"/>
                  </a:lnTo>
                  <a:lnTo>
                    <a:pt x="48903" y="25064"/>
                  </a:lnTo>
                  <a:lnTo>
                    <a:pt x="48477" y="27032"/>
                  </a:lnTo>
                  <a:lnTo>
                    <a:pt x="48052" y="28895"/>
                  </a:lnTo>
                  <a:lnTo>
                    <a:pt x="47573" y="30651"/>
                  </a:lnTo>
                  <a:lnTo>
                    <a:pt x="47413" y="31822"/>
                  </a:lnTo>
                  <a:lnTo>
                    <a:pt x="47307" y="32939"/>
                  </a:lnTo>
                  <a:lnTo>
                    <a:pt x="47360" y="34003"/>
                  </a:lnTo>
                  <a:lnTo>
                    <a:pt x="47520" y="35067"/>
                  </a:lnTo>
                  <a:lnTo>
                    <a:pt x="47732" y="36078"/>
                  </a:lnTo>
                  <a:lnTo>
                    <a:pt x="48052" y="37090"/>
                  </a:lnTo>
                  <a:lnTo>
                    <a:pt x="48477" y="38047"/>
                  </a:lnTo>
                  <a:lnTo>
                    <a:pt x="48956" y="38952"/>
                  </a:lnTo>
                  <a:lnTo>
                    <a:pt x="49488" y="39857"/>
                  </a:lnTo>
                  <a:lnTo>
                    <a:pt x="50074" y="40761"/>
                  </a:lnTo>
                  <a:lnTo>
                    <a:pt x="50712" y="41613"/>
                  </a:lnTo>
                  <a:lnTo>
                    <a:pt x="51404" y="42464"/>
                  </a:lnTo>
                  <a:lnTo>
                    <a:pt x="52149" y="43315"/>
                  </a:lnTo>
                  <a:lnTo>
                    <a:pt x="52841" y="44114"/>
                  </a:lnTo>
                  <a:lnTo>
                    <a:pt x="54384" y="45657"/>
                  </a:lnTo>
                  <a:lnTo>
                    <a:pt x="55022" y="46668"/>
                  </a:lnTo>
                  <a:lnTo>
                    <a:pt x="55555" y="47732"/>
                  </a:lnTo>
                  <a:lnTo>
                    <a:pt x="55980" y="48903"/>
                  </a:lnTo>
                  <a:lnTo>
                    <a:pt x="56300" y="50073"/>
                  </a:lnTo>
                  <a:lnTo>
                    <a:pt x="56512" y="51297"/>
                  </a:lnTo>
                  <a:lnTo>
                    <a:pt x="56619" y="52521"/>
                  </a:lnTo>
                  <a:lnTo>
                    <a:pt x="56619" y="53851"/>
                  </a:lnTo>
                  <a:lnTo>
                    <a:pt x="56512" y="55235"/>
                  </a:lnTo>
                  <a:lnTo>
                    <a:pt x="56246" y="56618"/>
                  </a:lnTo>
                  <a:lnTo>
                    <a:pt x="55927" y="58055"/>
                  </a:lnTo>
                  <a:lnTo>
                    <a:pt x="55501" y="59545"/>
                  </a:lnTo>
                  <a:lnTo>
                    <a:pt x="54969" y="61088"/>
                  </a:lnTo>
                  <a:lnTo>
                    <a:pt x="54278" y="62685"/>
                  </a:lnTo>
                  <a:lnTo>
                    <a:pt x="53533" y="64334"/>
                  </a:lnTo>
                  <a:lnTo>
                    <a:pt x="52628" y="65984"/>
                  </a:lnTo>
                  <a:lnTo>
                    <a:pt x="51670" y="67686"/>
                  </a:lnTo>
                  <a:lnTo>
                    <a:pt x="51351" y="68219"/>
                  </a:lnTo>
                  <a:lnTo>
                    <a:pt x="51138" y="68751"/>
                  </a:lnTo>
                  <a:lnTo>
                    <a:pt x="50925" y="69283"/>
                  </a:lnTo>
                  <a:lnTo>
                    <a:pt x="50766" y="69815"/>
                  </a:lnTo>
                  <a:lnTo>
                    <a:pt x="50659" y="70400"/>
                  </a:lnTo>
                  <a:lnTo>
                    <a:pt x="50553" y="70986"/>
                  </a:lnTo>
                  <a:lnTo>
                    <a:pt x="50499" y="71571"/>
                  </a:lnTo>
                  <a:lnTo>
                    <a:pt x="50499" y="72156"/>
                  </a:lnTo>
                  <a:lnTo>
                    <a:pt x="50499" y="72742"/>
                  </a:lnTo>
                  <a:lnTo>
                    <a:pt x="50606" y="73380"/>
                  </a:lnTo>
                  <a:lnTo>
                    <a:pt x="50712" y="73965"/>
                  </a:lnTo>
                  <a:lnTo>
                    <a:pt x="50872" y="74604"/>
                  </a:lnTo>
                  <a:lnTo>
                    <a:pt x="51032" y="75189"/>
                  </a:lnTo>
                  <a:lnTo>
                    <a:pt x="51244" y="75828"/>
                  </a:lnTo>
                  <a:lnTo>
                    <a:pt x="51510" y="76413"/>
                  </a:lnTo>
                  <a:lnTo>
                    <a:pt x="51830" y="77052"/>
                  </a:lnTo>
                  <a:lnTo>
                    <a:pt x="52628" y="78488"/>
                  </a:lnTo>
                  <a:lnTo>
                    <a:pt x="53213" y="79500"/>
                  </a:lnTo>
                  <a:lnTo>
                    <a:pt x="53958" y="80617"/>
                  </a:lnTo>
                  <a:lnTo>
                    <a:pt x="54810" y="81788"/>
                  </a:lnTo>
                  <a:lnTo>
                    <a:pt x="55714" y="82905"/>
                  </a:lnTo>
                  <a:lnTo>
                    <a:pt x="56193" y="83437"/>
                  </a:lnTo>
                  <a:lnTo>
                    <a:pt x="56725" y="83969"/>
                  </a:lnTo>
                  <a:lnTo>
                    <a:pt x="57257" y="84448"/>
                  </a:lnTo>
                  <a:lnTo>
                    <a:pt x="57790" y="84874"/>
                  </a:lnTo>
                  <a:lnTo>
                    <a:pt x="58854" y="85619"/>
                  </a:lnTo>
                  <a:lnTo>
                    <a:pt x="59918" y="86364"/>
                  </a:lnTo>
                  <a:lnTo>
                    <a:pt x="60397" y="86736"/>
                  </a:lnTo>
                  <a:lnTo>
                    <a:pt x="60876" y="87215"/>
                  </a:lnTo>
                  <a:lnTo>
                    <a:pt x="61302" y="87747"/>
                  </a:lnTo>
                  <a:lnTo>
                    <a:pt x="61674" y="88386"/>
                  </a:lnTo>
                  <a:lnTo>
                    <a:pt x="61940" y="89131"/>
                  </a:lnTo>
                  <a:lnTo>
                    <a:pt x="62100" y="89876"/>
                  </a:lnTo>
                  <a:lnTo>
                    <a:pt x="62206" y="90621"/>
                  </a:lnTo>
                  <a:lnTo>
                    <a:pt x="62206" y="91419"/>
                  </a:lnTo>
                  <a:lnTo>
                    <a:pt x="62100" y="92270"/>
                  </a:lnTo>
                  <a:lnTo>
                    <a:pt x="61940" y="93069"/>
                  </a:lnTo>
                  <a:lnTo>
                    <a:pt x="61674" y="93760"/>
                  </a:lnTo>
                  <a:lnTo>
                    <a:pt x="61408" y="94452"/>
                  </a:lnTo>
                  <a:lnTo>
                    <a:pt x="61035" y="95037"/>
                  </a:lnTo>
                  <a:lnTo>
                    <a:pt x="60663" y="95623"/>
                  </a:lnTo>
                  <a:lnTo>
                    <a:pt x="60291" y="96155"/>
                  </a:lnTo>
                  <a:lnTo>
                    <a:pt x="59865" y="96634"/>
                  </a:lnTo>
                  <a:lnTo>
                    <a:pt x="58960" y="97645"/>
                  </a:lnTo>
                  <a:lnTo>
                    <a:pt x="57896" y="98815"/>
                  </a:lnTo>
                  <a:lnTo>
                    <a:pt x="57364" y="99454"/>
                  </a:lnTo>
                  <a:lnTo>
                    <a:pt x="56885" y="100093"/>
                  </a:lnTo>
                  <a:lnTo>
                    <a:pt x="56672" y="100465"/>
                  </a:lnTo>
                  <a:lnTo>
                    <a:pt x="55076" y="102806"/>
                  </a:lnTo>
                  <a:lnTo>
                    <a:pt x="53586" y="105201"/>
                  </a:lnTo>
                  <a:lnTo>
                    <a:pt x="52841" y="106425"/>
                  </a:lnTo>
                  <a:lnTo>
                    <a:pt x="52149" y="107649"/>
                  </a:lnTo>
                  <a:lnTo>
                    <a:pt x="51457" y="108873"/>
                  </a:lnTo>
                  <a:lnTo>
                    <a:pt x="50872" y="110096"/>
                  </a:lnTo>
                  <a:lnTo>
                    <a:pt x="51138" y="110256"/>
                  </a:lnTo>
                  <a:lnTo>
                    <a:pt x="51777" y="109032"/>
                  </a:lnTo>
                  <a:lnTo>
                    <a:pt x="52415" y="107808"/>
                  </a:lnTo>
                  <a:lnTo>
                    <a:pt x="53107" y="106584"/>
                  </a:lnTo>
                  <a:lnTo>
                    <a:pt x="53852" y="105361"/>
                  </a:lnTo>
                  <a:lnTo>
                    <a:pt x="55395" y="103019"/>
                  </a:lnTo>
                  <a:lnTo>
                    <a:pt x="56938" y="100678"/>
                  </a:lnTo>
                  <a:lnTo>
                    <a:pt x="57204" y="100305"/>
                  </a:lnTo>
                  <a:lnTo>
                    <a:pt x="57683" y="99667"/>
                  </a:lnTo>
                  <a:lnTo>
                    <a:pt x="58162" y="99028"/>
                  </a:lnTo>
                  <a:lnTo>
                    <a:pt x="59173" y="97911"/>
                  </a:lnTo>
                  <a:lnTo>
                    <a:pt x="60078" y="96900"/>
                  </a:lnTo>
                  <a:lnTo>
                    <a:pt x="60557" y="96368"/>
                  </a:lnTo>
                  <a:lnTo>
                    <a:pt x="60929" y="95782"/>
                  </a:lnTo>
                  <a:lnTo>
                    <a:pt x="61355" y="95197"/>
                  </a:lnTo>
                  <a:lnTo>
                    <a:pt x="61674" y="94559"/>
                  </a:lnTo>
                  <a:lnTo>
                    <a:pt x="61993" y="93920"/>
                  </a:lnTo>
                  <a:lnTo>
                    <a:pt x="62259" y="93175"/>
                  </a:lnTo>
                  <a:lnTo>
                    <a:pt x="62419" y="92324"/>
                  </a:lnTo>
                  <a:lnTo>
                    <a:pt x="62525" y="91419"/>
                  </a:lnTo>
                  <a:lnTo>
                    <a:pt x="62525" y="90621"/>
                  </a:lnTo>
                  <a:lnTo>
                    <a:pt x="62419" y="89769"/>
                  </a:lnTo>
                  <a:lnTo>
                    <a:pt x="62259" y="88971"/>
                  </a:lnTo>
                  <a:lnTo>
                    <a:pt x="61940" y="88280"/>
                  </a:lnTo>
                  <a:lnTo>
                    <a:pt x="61568" y="87588"/>
                  </a:lnTo>
                  <a:lnTo>
                    <a:pt x="61089" y="86949"/>
                  </a:lnTo>
                  <a:lnTo>
                    <a:pt x="60663" y="86524"/>
                  </a:lnTo>
                  <a:lnTo>
                    <a:pt x="60131" y="86098"/>
                  </a:lnTo>
                  <a:lnTo>
                    <a:pt x="59067" y="85353"/>
                  </a:lnTo>
                  <a:lnTo>
                    <a:pt x="58002" y="84608"/>
                  </a:lnTo>
                  <a:lnTo>
                    <a:pt x="57151" y="83863"/>
                  </a:lnTo>
                  <a:lnTo>
                    <a:pt x="56300" y="83065"/>
                  </a:lnTo>
                  <a:lnTo>
                    <a:pt x="55501" y="82107"/>
                  </a:lnTo>
                  <a:lnTo>
                    <a:pt x="54703" y="81096"/>
                  </a:lnTo>
                  <a:lnTo>
                    <a:pt x="53958" y="80032"/>
                  </a:lnTo>
                  <a:lnTo>
                    <a:pt x="53320" y="78967"/>
                  </a:lnTo>
                  <a:lnTo>
                    <a:pt x="52681" y="77903"/>
                  </a:lnTo>
                  <a:lnTo>
                    <a:pt x="52096" y="76892"/>
                  </a:lnTo>
                  <a:lnTo>
                    <a:pt x="51830" y="76307"/>
                  </a:lnTo>
                  <a:lnTo>
                    <a:pt x="51564" y="75721"/>
                  </a:lnTo>
                  <a:lnTo>
                    <a:pt x="51351" y="75083"/>
                  </a:lnTo>
                  <a:lnTo>
                    <a:pt x="51191" y="74498"/>
                  </a:lnTo>
                  <a:lnTo>
                    <a:pt x="51032" y="73912"/>
                  </a:lnTo>
                  <a:lnTo>
                    <a:pt x="50925" y="73327"/>
                  </a:lnTo>
                  <a:lnTo>
                    <a:pt x="50872" y="72742"/>
                  </a:lnTo>
                  <a:lnTo>
                    <a:pt x="50819" y="72156"/>
                  </a:lnTo>
                  <a:lnTo>
                    <a:pt x="50819" y="71571"/>
                  </a:lnTo>
                  <a:lnTo>
                    <a:pt x="50872" y="71039"/>
                  </a:lnTo>
                  <a:lnTo>
                    <a:pt x="50978" y="70453"/>
                  </a:lnTo>
                  <a:lnTo>
                    <a:pt x="51085" y="69921"/>
                  </a:lnTo>
                  <a:lnTo>
                    <a:pt x="51244" y="69389"/>
                  </a:lnTo>
                  <a:lnTo>
                    <a:pt x="51457" y="68857"/>
                  </a:lnTo>
                  <a:lnTo>
                    <a:pt x="51670" y="68378"/>
                  </a:lnTo>
                  <a:lnTo>
                    <a:pt x="51936" y="67846"/>
                  </a:lnTo>
                  <a:lnTo>
                    <a:pt x="52947" y="66143"/>
                  </a:lnTo>
                  <a:lnTo>
                    <a:pt x="53852" y="64441"/>
                  </a:lnTo>
                  <a:lnTo>
                    <a:pt x="54597" y="62791"/>
                  </a:lnTo>
                  <a:lnTo>
                    <a:pt x="55289" y="61195"/>
                  </a:lnTo>
                  <a:lnTo>
                    <a:pt x="55821" y="59598"/>
                  </a:lnTo>
                  <a:lnTo>
                    <a:pt x="56300" y="58108"/>
                  </a:lnTo>
                  <a:lnTo>
                    <a:pt x="56619" y="56618"/>
                  </a:lnTo>
                  <a:lnTo>
                    <a:pt x="56832" y="55182"/>
                  </a:lnTo>
                  <a:lnTo>
                    <a:pt x="56938" y="53798"/>
                  </a:lnTo>
                  <a:lnTo>
                    <a:pt x="56938" y="52468"/>
                  </a:lnTo>
                  <a:lnTo>
                    <a:pt x="56832" y="51191"/>
                  </a:lnTo>
                  <a:lnTo>
                    <a:pt x="56619" y="49914"/>
                  </a:lnTo>
                  <a:lnTo>
                    <a:pt x="56300" y="48743"/>
                  </a:lnTo>
                  <a:lnTo>
                    <a:pt x="55874" y="47572"/>
                  </a:lnTo>
                  <a:lnTo>
                    <a:pt x="55289" y="46508"/>
                  </a:lnTo>
                  <a:lnTo>
                    <a:pt x="54650" y="45444"/>
                  </a:lnTo>
                  <a:lnTo>
                    <a:pt x="54597" y="45391"/>
                  </a:lnTo>
                  <a:lnTo>
                    <a:pt x="53160" y="43901"/>
                  </a:lnTo>
                  <a:lnTo>
                    <a:pt x="51723" y="42304"/>
                  </a:lnTo>
                  <a:lnTo>
                    <a:pt x="51032" y="41453"/>
                  </a:lnTo>
                  <a:lnTo>
                    <a:pt x="50393" y="40602"/>
                  </a:lnTo>
                  <a:lnTo>
                    <a:pt x="49808" y="39750"/>
                  </a:lnTo>
                  <a:lnTo>
                    <a:pt x="49276" y="38846"/>
                  </a:lnTo>
                  <a:lnTo>
                    <a:pt x="48797" y="37941"/>
                  </a:lnTo>
                  <a:lnTo>
                    <a:pt x="48424" y="36983"/>
                  </a:lnTo>
                  <a:lnTo>
                    <a:pt x="48052" y="36025"/>
                  </a:lnTo>
                  <a:lnTo>
                    <a:pt x="47839" y="35014"/>
                  </a:lnTo>
                  <a:lnTo>
                    <a:pt x="47679" y="34003"/>
                  </a:lnTo>
                  <a:lnTo>
                    <a:pt x="47626" y="32939"/>
                  </a:lnTo>
                  <a:lnTo>
                    <a:pt x="47732" y="31875"/>
                  </a:lnTo>
                  <a:lnTo>
                    <a:pt x="47892" y="30757"/>
                  </a:lnTo>
                  <a:lnTo>
                    <a:pt x="48424" y="28788"/>
                  </a:lnTo>
                  <a:lnTo>
                    <a:pt x="48903" y="26766"/>
                  </a:lnTo>
                  <a:lnTo>
                    <a:pt x="49276" y="24691"/>
                  </a:lnTo>
                  <a:lnTo>
                    <a:pt x="49648" y="22616"/>
                  </a:lnTo>
                  <a:lnTo>
                    <a:pt x="49861" y="20594"/>
                  </a:lnTo>
                  <a:lnTo>
                    <a:pt x="50021" y="18519"/>
                  </a:lnTo>
                  <a:lnTo>
                    <a:pt x="50021" y="17507"/>
                  </a:lnTo>
                  <a:lnTo>
                    <a:pt x="50021" y="16496"/>
                  </a:lnTo>
                  <a:lnTo>
                    <a:pt x="49967" y="15485"/>
                  </a:lnTo>
                  <a:lnTo>
                    <a:pt x="49914" y="14528"/>
                  </a:lnTo>
                  <a:lnTo>
                    <a:pt x="49754" y="13517"/>
                  </a:lnTo>
                  <a:lnTo>
                    <a:pt x="49595" y="12559"/>
                  </a:lnTo>
                  <a:lnTo>
                    <a:pt x="49382" y="11601"/>
                  </a:lnTo>
                  <a:lnTo>
                    <a:pt x="49169" y="10696"/>
                  </a:lnTo>
                  <a:lnTo>
                    <a:pt x="48850" y="9792"/>
                  </a:lnTo>
                  <a:lnTo>
                    <a:pt x="48477" y="8887"/>
                  </a:lnTo>
                  <a:lnTo>
                    <a:pt x="48105" y="8036"/>
                  </a:lnTo>
                  <a:lnTo>
                    <a:pt x="47626" y="7184"/>
                  </a:lnTo>
                  <a:lnTo>
                    <a:pt x="47147" y="6386"/>
                  </a:lnTo>
                  <a:lnTo>
                    <a:pt x="46562" y="5588"/>
                  </a:lnTo>
                  <a:lnTo>
                    <a:pt x="45923" y="4843"/>
                  </a:lnTo>
                  <a:lnTo>
                    <a:pt x="45231" y="4098"/>
                  </a:lnTo>
                  <a:lnTo>
                    <a:pt x="44433" y="3406"/>
                  </a:lnTo>
                  <a:lnTo>
                    <a:pt x="43635" y="2768"/>
                  </a:lnTo>
                  <a:lnTo>
                    <a:pt x="42730" y="2129"/>
                  </a:lnTo>
                  <a:lnTo>
                    <a:pt x="41773" y="1544"/>
                  </a:lnTo>
                  <a:lnTo>
                    <a:pt x="40921" y="1171"/>
                  </a:lnTo>
                  <a:lnTo>
                    <a:pt x="40070" y="905"/>
                  </a:lnTo>
                  <a:lnTo>
                    <a:pt x="39218" y="639"/>
                  </a:lnTo>
                  <a:lnTo>
                    <a:pt x="38420" y="426"/>
                  </a:lnTo>
                  <a:lnTo>
                    <a:pt x="37569" y="267"/>
                  </a:lnTo>
                  <a:lnTo>
                    <a:pt x="36717" y="107"/>
                  </a:lnTo>
                  <a:lnTo>
                    <a:pt x="35866" y="54"/>
                  </a:lnTo>
                  <a:lnTo>
                    <a:pt x="350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131;p17">
              <a:extLst>
                <a:ext uri="{FF2B5EF4-FFF2-40B4-BE49-F238E27FC236}">
                  <a16:creationId xmlns:a16="http://schemas.microsoft.com/office/drawing/2014/main" id="{85F36C63-2545-356A-C1B2-1FDF3EB2A56A}"/>
                </a:ext>
              </a:extLst>
            </p:cNvPr>
            <p:cNvSpPr/>
            <p:nvPr/>
          </p:nvSpPr>
          <p:spPr>
            <a:xfrm>
              <a:off x="5303152" y="2674229"/>
              <a:ext cx="583863" cy="239021"/>
            </a:xfrm>
            <a:custGeom>
              <a:avLst/>
              <a:gdLst/>
              <a:ahLst/>
              <a:cxnLst/>
              <a:rect l="l" t="t" r="r" b="b"/>
              <a:pathLst>
                <a:path w="21711" h="8888" extrusionOk="0">
                  <a:moveTo>
                    <a:pt x="20061" y="1"/>
                  </a:moveTo>
                  <a:lnTo>
                    <a:pt x="19848" y="54"/>
                  </a:lnTo>
                  <a:lnTo>
                    <a:pt x="19636" y="107"/>
                  </a:lnTo>
                  <a:lnTo>
                    <a:pt x="19370" y="213"/>
                  </a:lnTo>
                  <a:lnTo>
                    <a:pt x="19157" y="373"/>
                  </a:lnTo>
                  <a:lnTo>
                    <a:pt x="18837" y="692"/>
                  </a:lnTo>
                  <a:lnTo>
                    <a:pt x="18571" y="1118"/>
                  </a:lnTo>
                  <a:lnTo>
                    <a:pt x="18412" y="1544"/>
                  </a:lnTo>
                  <a:lnTo>
                    <a:pt x="18359" y="2023"/>
                  </a:lnTo>
                  <a:lnTo>
                    <a:pt x="18678" y="2023"/>
                  </a:lnTo>
                  <a:lnTo>
                    <a:pt x="18731" y="1650"/>
                  </a:lnTo>
                  <a:lnTo>
                    <a:pt x="18891" y="1278"/>
                  </a:lnTo>
                  <a:lnTo>
                    <a:pt x="19104" y="905"/>
                  </a:lnTo>
                  <a:lnTo>
                    <a:pt x="19370" y="639"/>
                  </a:lnTo>
                  <a:lnTo>
                    <a:pt x="19689" y="426"/>
                  </a:lnTo>
                  <a:lnTo>
                    <a:pt x="19848" y="373"/>
                  </a:lnTo>
                  <a:lnTo>
                    <a:pt x="20221" y="373"/>
                  </a:lnTo>
                  <a:lnTo>
                    <a:pt x="20434" y="426"/>
                  </a:lnTo>
                  <a:lnTo>
                    <a:pt x="20860" y="692"/>
                  </a:lnTo>
                  <a:lnTo>
                    <a:pt x="21072" y="852"/>
                  </a:lnTo>
                  <a:lnTo>
                    <a:pt x="21285" y="1118"/>
                  </a:lnTo>
                  <a:lnTo>
                    <a:pt x="21338" y="1278"/>
                  </a:lnTo>
                  <a:lnTo>
                    <a:pt x="21338" y="1437"/>
                  </a:lnTo>
                  <a:lnTo>
                    <a:pt x="21338" y="1650"/>
                  </a:lnTo>
                  <a:lnTo>
                    <a:pt x="21285" y="1863"/>
                  </a:lnTo>
                  <a:lnTo>
                    <a:pt x="21232" y="2129"/>
                  </a:lnTo>
                  <a:lnTo>
                    <a:pt x="21126" y="2342"/>
                  </a:lnTo>
                  <a:lnTo>
                    <a:pt x="20753" y="2821"/>
                  </a:lnTo>
                  <a:lnTo>
                    <a:pt x="20381" y="3300"/>
                  </a:lnTo>
                  <a:lnTo>
                    <a:pt x="20008" y="3779"/>
                  </a:lnTo>
                  <a:lnTo>
                    <a:pt x="19689" y="4045"/>
                  </a:lnTo>
                  <a:lnTo>
                    <a:pt x="19263" y="4577"/>
                  </a:lnTo>
                  <a:lnTo>
                    <a:pt x="18731" y="5003"/>
                  </a:lnTo>
                  <a:lnTo>
                    <a:pt x="18252" y="5481"/>
                  </a:lnTo>
                  <a:lnTo>
                    <a:pt x="17667" y="5907"/>
                  </a:lnTo>
                  <a:lnTo>
                    <a:pt x="17135" y="6280"/>
                  </a:lnTo>
                  <a:lnTo>
                    <a:pt x="16549" y="6599"/>
                  </a:lnTo>
                  <a:lnTo>
                    <a:pt x="15964" y="6918"/>
                  </a:lnTo>
                  <a:lnTo>
                    <a:pt x="15379" y="7237"/>
                  </a:lnTo>
                  <a:lnTo>
                    <a:pt x="14740" y="7504"/>
                  </a:lnTo>
                  <a:lnTo>
                    <a:pt x="14102" y="7770"/>
                  </a:lnTo>
                  <a:lnTo>
                    <a:pt x="13463" y="7982"/>
                  </a:lnTo>
                  <a:lnTo>
                    <a:pt x="12771" y="8142"/>
                  </a:lnTo>
                  <a:lnTo>
                    <a:pt x="11920" y="8355"/>
                  </a:lnTo>
                  <a:lnTo>
                    <a:pt x="11068" y="8461"/>
                  </a:lnTo>
                  <a:lnTo>
                    <a:pt x="10164" y="8515"/>
                  </a:lnTo>
                  <a:lnTo>
                    <a:pt x="9259" y="8515"/>
                  </a:lnTo>
                  <a:lnTo>
                    <a:pt x="8408" y="8461"/>
                  </a:lnTo>
                  <a:lnTo>
                    <a:pt x="7503" y="8355"/>
                  </a:lnTo>
                  <a:lnTo>
                    <a:pt x="6652" y="8195"/>
                  </a:lnTo>
                  <a:lnTo>
                    <a:pt x="5800" y="7929"/>
                  </a:lnTo>
                  <a:lnTo>
                    <a:pt x="5002" y="7663"/>
                  </a:lnTo>
                  <a:lnTo>
                    <a:pt x="4204" y="7344"/>
                  </a:lnTo>
                  <a:lnTo>
                    <a:pt x="3406" y="6971"/>
                  </a:lnTo>
                  <a:lnTo>
                    <a:pt x="2714" y="6546"/>
                  </a:lnTo>
                  <a:lnTo>
                    <a:pt x="2022" y="6067"/>
                  </a:lnTo>
                  <a:lnTo>
                    <a:pt x="1384" y="5588"/>
                  </a:lnTo>
                  <a:lnTo>
                    <a:pt x="798" y="5003"/>
                  </a:lnTo>
                  <a:lnTo>
                    <a:pt x="266" y="4417"/>
                  </a:lnTo>
                  <a:lnTo>
                    <a:pt x="0" y="4630"/>
                  </a:lnTo>
                  <a:lnTo>
                    <a:pt x="426" y="5109"/>
                  </a:lnTo>
                  <a:lnTo>
                    <a:pt x="852" y="5588"/>
                  </a:lnTo>
                  <a:lnTo>
                    <a:pt x="1384" y="6014"/>
                  </a:lnTo>
                  <a:lnTo>
                    <a:pt x="1863" y="6386"/>
                  </a:lnTo>
                  <a:lnTo>
                    <a:pt x="2448" y="6759"/>
                  </a:lnTo>
                  <a:lnTo>
                    <a:pt x="3033" y="7131"/>
                  </a:lnTo>
                  <a:lnTo>
                    <a:pt x="3619" y="7450"/>
                  </a:lnTo>
                  <a:lnTo>
                    <a:pt x="4257" y="7716"/>
                  </a:lnTo>
                  <a:lnTo>
                    <a:pt x="4896" y="7982"/>
                  </a:lnTo>
                  <a:lnTo>
                    <a:pt x="5534" y="8195"/>
                  </a:lnTo>
                  <a:lnTo>
                    <a:pt x="6226" y="8408"/>
                  </a:lnTo>
                  <a:lnTo>
                    <a:pt x="6918" y="8568"/>
                  </a:lnTo>
                  <a:lnTo>
                    <a:pt x="7610" y="8674"/>
                  </a:lnTo>
                  <a:lnTo>
                    <a:pt x="8301" y="8781"/>
                  </a:lnTo>
                  <a:lnTo>
                    <a:pt x="8993" y="8834"/>
                  </a:lnTo>
                  <a:lnTo>
                    <a:pt x="9738" y="8887"/>
                  </a:lnTo>
                  <a:lnTo>
                    <a:pt x="10536" y="8834"/>
                  </a:lnTo>
                  <a:lnTo>
                    <a:pt x="11335" y="8781"/>
                  </a:lnTo>
                  <a:lnTo>
                    <a:pt x="12079" y="8674"/>
                  </a:lnTo>
                  <a:lnTo>
                    <a:pt x="12878" y="8461"/>
                  </a:lnTo>
                  <a:lnTo>
                    <a:pt x="13569" y="8302"/>
                  </a:lnTo>
                  <a:lnTo>
                    <a:pt x="14208" y="8089"/>
                  </a:lnTo>
                  <a:lnTo>
                    <a:pt x="14847" y="7823"/>
                  </a:lnTo>
                  <a:lnTo>
                    <a:pt x="15485" y="7557"/>
                  </a:lnTo>
                  <a:lnTo>
                    <a:pt x="16124" y="7237"/>
                  </a:lnTo>
                  <a:lnTo>
                    <a:pt x="16709" y="6918"/>
                  </a:lnTo>
                  <a:lnTo>
                    <a:pt x="17294" y="6546"/>
                  </a:lnTo>
                  <a:lnTo>
                    <a:pt x="17880" y="6173"/>
                  </a:lnTo>
                  <a:lnTo>
                    <a:pt x="18465" y="5748"/>
                  </a:lnTo>
                  <a:lnTo>
                    <a:pt x="18997" y="5269"/>
                  </a:lnTo>
                  <a:lnTo>
                    <a:pt x="19476" y="4790"/>
                  </a:lnTo>
                  <a:lnTo>
                    <a:pt x="19955" y="4311"/>
                  </a:lnTo>
                  <a:lnTo>
                    <a:pt x="20221" y="3992"/>
                  </a:lnTo>
                  <a:lnTo>
                    <a:pt x="20647" y="3513"/>
                  </a:lnTo>
                  <a:lnTo>
                    <a:pt x="21072" y="3034"/>
                  </a:lnTo>
                  <a:lnTo>
                    <a:pt x="21392" y="2502"/>
                  </a:lnTo>
                  <a:lnTo>
                    <a:pt x="21551" y="2236"/>
                  </a:lnTo>
                  <a:lnTo>
                    <a:pt x="21658" y="1969"/>
                  </a:lnTo>
                  <a:lnTo>
                    <a:pt x="21658" y="1703"/>
                  </a:lnTo>
                  <a:lnTo>
                    <a:pt x="21711" y="1437"/>
                  </a:lnTo>
                  <a:lnTo>
                    <a:pt x="21658" y="1171"/>
                  </a:lnTo>
                  <a:lnTo>
                    <a:pt x="21551" y="958"/>
                  </a:lnTo>
                  <a:lnTo>
                    <a:pt x="21445" y="799"/>
                  </a:lnTo>
                  <a:lnTo>
                    <a:pt x="21338" y="639"/>
                  </a:lnTo>
                  <a:lnTo>
                    <a:pt x="21019" y="373"/>
                  </a:lnTo>
                  <a:lnTo>
                    <a:pt x="20593" y="160"/>
                  </a:lnTo>
                  <a:lnTo>
                    <a:pt x="20381" y="54"/>
                  </a:lnTo>
                  <a:lnTo>
                    <a:pt x="200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132;p17">
              <a:extLst>
                <a:ext uri="{FF2B5EF4-FFF2-40B4-BE49-F238E27FC236}">
                  <a16:creationId xmlns:a16="http://schemas.microsoft.com/office/drawing/2014/main" id="{436C3F12-5BF6-F1A9-245E-CE36E39EFC4B}"/>
                </a:ext>
              </a:extLst>
            </p:cNvPr>
            <p:cNvSpPr/>
            <p:nvPr/>
          </p:nvSpPr>
          <p:spPr>
            <a:xfrm>
              <a:off x="5079926" y="2671379"/>
              <a:ext cx="297673" cy="221836"/>
            </a:xfrm>
            <a:custGeom>
              <a:avLst/>
              <a:gdLst/>
              <a:ahLst/>
              <a:cxnLst/>
              <a:rect l="l" t="t" r="r" b="b"/>
              <a:pathLst>
                <a:path w="11069" h="8249" extrusionOk="0">
                  <a:moveTo>
                    <a:pt x="8780" y="0"/>
                  </a:moveTo>
                  <a:lnTo>
                    <a:pt x="8567" y="53"/>
                  </a:lnTo>
                  <a:lnTo>
                    <a:pt x="8355" y="160"/>
                  </a:lnTo>
                  <a:lnTo>
                    <a:pt x="8142" y="319"/>
                  </a:lnTo>
                  <a:lnTo>
                    <a:pt x="7876" y="532"/>
                  </a:lnTo>
                  <a:lnTo>
                    <a:pt x="7663" y="745"/>
                  </a:lnTo>
                  <a:lnTo>
                    <a:pt x="7503" y="1064"/>
                  </a:lnTo>
                  <a:lnTo>
                    <a:pt x="7397" y="1331"/>
                  </a:lnTo>
                  <a:lnTo>
                    <a:pt x="7290" y="1650"/>
                  </a:lnTo>
                  <a:lnTo>
                    <a:pt x="7237" y="1969"/>
                  </a:lnTo>
                  <a:lnTo>
                    <a:pt x="7237" y="2288"/>
                  </a:lnTo>
                  <a:lnTo>
                    <a:pt x="7290" y="2608"/>
                  </a:lnTo>
                  <a:lnTo>
                    <a:pt x="7663" y="2554"/>
                  </a:lnTo>
                  <a:lnTo>
                    <a:pt x="7610" y="2288"/>
                  </a:lnTo>
                  <a:lnTo>
                    <a:pt x="7610" y="1969"/>
                  </a:lnTo>
                  <a:lnTo>
                    <a:pt x="7610" y="1703"/>
                  </a:lnTo>
                  <a:lnTo>
                    <a:pt x="7716" y="1437"/>
                  </a:lnTo>
                  <a:lnTo>
                    <a:pt x="7822" y="1224"/>
                  </a:lnTo>
                  <a:lnTo>
                    <a:pt x="7929" y="958"/>
                  </a:lnTo>
                  <a:lnTo>
                    <a:pt x="8142" y="745"/>
                  </a:lnTo>
                  <a:lnTo>
                    <a:pt x="8301" y="586"/>
                  </a:lnTo>
                  <a:lnTo>
                    <a:pt x="8674" y="373"/>
                  </a:lnTo>
                  <a:lnTo>
                    <a:pt x="9046" y="319"/>
                  </a:lnTo>
                  <a:lnTo>
                    <a:pt x="9419" y="373"/>
                  </a:lnTo>
                  <a:lnTo>
                    <a:pt x="9791" y="532"/>
                  </a:lnTo>
                  <a:lnTo>
                    <a:pt x="10004" y="692"/>
                  </a:lnTo>
                  <a:lnTo>
                    <a:pt x="10217" y="852"/>
                  </a:lnTo>
                  <a:lnTo>
                    <a:pt x="10483" y="1224"/>
                  </a:lnTo>
                  <a:lnTo>
                    <a:pt x="10643" y="1597"/>
                  </a:lnTo>
                  <a:lnTo>
                    <a:pt x="10696" y="1969"/>
                  </a:lnTo>
                  <a:lnTo>
                    <a:pt x="10749" y="2288"/>
                  </a:lnTo>
                  <a:lnTo>
                    <a:pt x="10749" y="2608"/>
                  </a:lnTo>
                  <a:lnTo>
                    <a:pt x="10696" y="2927"/>
                  </a:lnTo>
                  <a:lnTo>
                    <a:pt x="10643" y="3246"/>
                  </a:lnTo>
                  <a:lnTo>
                    <a:pt x="10536" y="3565"/>
                  </a:lnTo>
                  <a:lnTo>
                    <a:pt x="10430" y="3831"/>
                  </a:lnTo>
                  <a:lnTo>
                    <a:pt x="10270" y="4098"/>
                  </a:lnTo>
                  <a:lnTo>
                    <a:pt x="10111" y="4364"/>
                  </a:lnTo>
                  <a:lnTo>
                    <a:pt x="9791" y="4736"/>
                  </a:lnTo>
                  <a:lnTo>
                    <a:pt x="9366" y="5109"/>
                  </a:lnTo>
                  <a:lnTo>
                    <a:pt x="8940" y="5428"/>
                  </a:lnTo>
                  <a:lnTo>
                    <a:pt x="8461" y="5800"/>
                  </a:lnTo>
                  <a:lnTo>
                    <a:pt x="7929" y="6120"/>
                  </a:lnTo>
                  <a:lnTo>
                    <a:pt x="7343" y="6439"/>
                  </a:lnTo>
                  <a:lnTo>
                    <a:pt x="6705" y="6705"/>
                  </a:lnTo>
                  <a:lnTo>
                    <a:pt x="6066" y="6971"/>
                  </a:lnTo>
                  <a:lnTo>
                    <a:pt x="5375" y="7237"/>
                  </a:lnTo>
                  <a:lnTo>
                    <a:pt x="4630" y="7397"/>
                  </a:lnTo>
                  <a:lnTo>
                    <a:pt x="3885" y="7610"/>
                  </a:lnTo>
                  <a:lnTo>
                    <a:pt x="3140" y="7716"/>
                  </a:lnTo>
                  <a:lnTo>
                    <a:pt x="2395" y="7822"/>
                  </a:lnTo>
                  <a:lnTo>
                    <a:pt x="1597" y="7876"/>
                  </a:lnTo>
                  <a:lnTo>
                    <a:pt x="0" y="7876"/>
                  </a:lnTo>
                  <a:lnTo>
                    <a:pt x="0" y="8195"/>
                  </a:lnTo>
                  <a:lnTo>
                    <a:pt x="905" y="8248"/>
                  </a:lnTo>
                  <a:lnTo>
                    <a:pt x="2182" y="8195"/>
                  </a:lnTo>
                  <a:lnTo>
                    <a:pt x="3512" y="7982"/>
                  </a:lnTo>
                  <a:lnTo>
                    <a:pt x="4843" y="7716"/>
                  </a:lnTo>
                  <a:lnTo>
                    <a:pt x="6120" y="7290"/>
                  </a:lnTo>
                  <a:lnTo>
                    <a:pt x="6758" y="7024"/>
                  </a:lnTo>
                  <a:lnTo>
                    <a:pt x="7397" y="6758"/>
                  </a:lnTo>
                  <a:lnTo>
                    <a:pt x="7982" y="6492"/>
                  </a:lnTo>
                  <a:lnTo>
                    <a:pt x="8514" y="6173"/>
                  </a:lnTo>
                  <a:lnTo>
                    <a:pt x="9046" y="5800"/>
                  </a:lnTo>
                  <a:lnTo>
                    <a:pt x="9525" y="5428"/>
                  </a:lnTo>
                  <a:lnTo>
                    <a:pt x="9951" y="5002"/>
                  </a:lnTo>
                  <a:lnTo>
                    <a:pt x="10377" y="4576"/>
                  </a:lnTo>
                  <a:lnTo>
                    <a:pt x="10536" y="4310"/>
                  </a:lnTo>
                  <a:lnTo>
                    <a:pt x="10749" y="3991"/>
                  </a:lnTo>
                  <a:lnTo>
                    <a:pt x="10855" y="3672"/>
                  </a:lnTo>
                  <a:lnTo>
                    <a:pt x="10962" y="3299"/>
                  </a:lnTo>
                  <a:lnTo>
                    <a:pt x="11068" y="2980"/>
                  </a:lnTo>
                  <a:lnTo>
                    <a:pt x="11068" y="2608"/>
                  </a:lnTo>
                  <a:lnTo>
                    <a:pt x="11068" y="2235"/>
                  </a:lnTo>
                  <a:lnTo>
                    <a:pt x="11068" y="1916"/>
                  </a:lnTo>
                  <a:lnTo>
                    <a:pt x="10909" y="1384"/>
                  </a:lnTo>
                  <a:lnTo>
                    <a:pt x="10696" y="958"/>
                  </a:lnTo>
                  <a:lnTo>
                    <a:pt x="10377" y="586"/>
                  </a:lnTo>
                  <a:lnTo>
                    <a:pt x="9951" y="266"/>
                  </a:lnTo>
                  <a:lnTo>
                    <a:pt x="9738" y="160"/>
                  </a:lnTo>
                  <a:lnTo>
                    <a:pt x="9525" y="53"/>
                  </a:lnTo>
                  <a:lnTo>
                    <a:pt x="9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133;p17">
              <a:extLst>
                <a:ext uri="{FF2B5EF4-FFF2-40B4-BE49-F238E27FC236}">
                  <a16:creationId xmlns:a16="http://schemas.microsoft.com/office/drawing/2014/main" id="{A04C060F-FD19-E183-069A-EC5981CF6490}"/>
                </a:ext>
              </a:extLst>
            </p:cNvPr>
            <p:cNvSpPr/>
            <p:nvPr/>
          </p:nvSpPr>
          <p:spPr>
            <a:xfrm>
              <a:off x="4407371" y="2681382"/>
              <a:ext cx="565280" cy="818554"/>
            </a:xfrm>
            <a:custGeom>
              <a:avLst/>
              <a:gdLst/>
              <a:ahLst/>
              <a:cxnLst/>
              <a:rect l="l" t="t" r="r" b="b"/>
              <a:pathLst>
                <a:path w="21020" h="30438" extrusionOk="0">
                  <a:moveTo>
                    <a:pt x="17720" y="1"/>
                  </a:moveTo>
                  <a:lnTo>
                    <a:pt x="17348" y="107"/>
                  </a:lnTo>
                  <a:lnTo>
                    <a:pt x="16975" y="214"/>
                  </a:lnTo>
                  <a:lnTo>
                    <a:pt x="17135" y="533"/>
                  </a:lnTo>
                  <a:lnTo>
                    <a:pt x="17454" y="426"/>
                  </a:lnTo>
                  <a:lnTo>
                    <a:pt x="17773" y="373"/>
                  </a:lnTo>
                  <a:lnTo>
                    <a:pt x="18093" y="373"/>
                  </a:lnTo>
                  <a:lnTo>
                    <a:pt x="18465" y="426"/>
                  </a:lnTo>
                  <a:lnTo>
                    <a:pt x="18784" y="533"/>
                  </a:lnTo>
                  <a:lnTo>
                    <a:pt x="19050" y="692"/>
                  </a:lnTo>
                  <a:lnTo>
                    <a:pt x="19316" y="905"/>
                  </a:lnTo>
                  <a:lnTo>
                    <a:pt x="19529" y="1171"/>
                  </a:lnTo>
                  <a:lnTo>
                    <a:pt x="19742" y="1437"/>
                  </a:lnTo>
                  <a:lnTo>
                    <a:pt x="19902" y="1757"/>
                  </a:lnTo>
                  <a:lnTo>
                    <a:pt x="20115" y="2448"/>
                  </a:lnTo>
                  <a:lnTo>
                    <a:pt x="20328" y="3247"/>
                  </a:lnTo>
                  <a:lnTo>
                    <a:pt x="20487" y="4098"/>
                  </a:lnTo>
                  <a:lnTo>
                    <a:pt x="20594" y="4949"/>
                  </a:lnTo>
                  <a:lnTo>
                    <a:pt x="20647" y="5801"/>
                  </a:lnTo>
                  <a:lnTo>
                    <a:pt x="20700" y="7291"/>
                  </a:lnTo>
                  <a:lnTo>
                    <a:pt x="20647" y="8621"/>
                  </a:lnTo>
                  <a:lnTo>
                    <a:pt x="20540" y="10005"/>
                  </a:lnTo>
                  <a:lnTo>
                    <a:pt x="20328" y="11388"/>
                  </a:lnTo>
                  <a:lnTo>
                    <a:pt x="20061" y="12718"/>
                  </a:lnTo>
                  <a:lnTo>
                    <a:pt x="19689" y="14102"/>
                  </a:lnTo>
                  <a:lnTo>
                    <a:pt x="19263" y="15432"/>
                  </a:lnTo>
                  <a:lnTo>
                    <a:pt x="18731" y="16709"/>
                  </a:lnTo>
                  <a:lnTo>
                    <a:pt x="18093" y="18040"/>
                  </a:lnTo>
                  <a:lnTo>
                    <a:pt x="17401" y="19317"/>
                  </a:lnTo>
                  <a:lnTo>
                    <a:pt x="16656" y="20541"/>
                  </a:lnTo>
                  <a:lnTo>
                    <a:pt x="15804" y="21764"/>
                  </a:lnTo>
                  <a:lnTo>
                    <a:pt x="14900" y="22988"/>
                  </a:lnTo>
                  <a:lnTo>
                    <a:pt x="13942" y="24106"/>
                  </a:lnTo>
                  <a:lnTo>
                    <a:pt x="12931" y="25223"/>
                  </a:lnTo>
                  <a:lnTo>
                    <a:pt x="11814" y="26287"/>
                  </a:lnTo>
                  <a:lnTo>
                    <a:pt x="10643" y="27298"/>
                  </a:lnTo>
                  <a:lnTo>
                    <a:pt x="10111" y="27777"/>
                  </a:lnTo>
                  <a:lnTo>
                    <a:pt x="9472" y="28256"/>
                  </a:lnTo>
                  <a:lnTo>
                    <a:pt x="8780" y="28682"/>
                  </a:lnTo>
                  <a:lnTo>
                    <a:pt x="8035" y="29161"/>
                  </a:lnTo>
                  <a:lnTo>
                    <a:pt x="7237" y="29533"/>
                  </a:lnTo>
                  <a:lnTo>
                    <a:pt x="6439" y="29799"/>
                  </a:lnTo>
                  <a:lnTo>
                    <a:pt x="5588" y="30012"/>
                  </a:lnTo>
                  <a:lnTo>
                    <a:pt x="5109" y="30065"/>
                  </a:lnTo>
                  <a:lnTo>
                    <a:pt x="4204" y="30065"/>
                  </a:lnTo>
                  <a:lnTo>
                    <a:pt x="3725" y="29959"/>
                  </a:lnTo>
                  <a:lnTo>
                    <a:pt x="3246" y="29853"/>
                  </a:lnTo>
                  <a:lnTo>
                    <a:pt x="2821" y="29693"/>
                  </a:lnTo>
                  <a:lnTo>
                    <a:pt x="2395" y="29480"/>
                  </a:lnTo>
                  <a:lnTo>
                    <a:pt x="1969" y="29214"/>
                  </a:lnTo>
                  <a:lnTo>
                    <a:pt x="1597" y="28948"/>
                  </a:lnTo>
                  <a:lnTo>
                    <a:pt x="1278" y="28629"/>
                  </a:lnTo>
                  <a:lnTo>
                    <a:pt x="905" y="28150"/>
                  </a:lnTo>
                  <a:lnTo>
                    <a:pt x="586" y="27618"/>
                  </a:lnTo>
                  <a:lnTo>
                    <a:pt x="479" y="27298"/>
                  </a:lnTo>
                  <a:lnTo>
                    <a:pt x="373" y="26979"/>
                  </a:lnTo>
                  <a:lnTo>
                    <a:pt x="320" y="26607"/>
                  </a:lnTo>
                  <a:lnTo>
                    <a:pt x="320" y="26181"/>
                  </a:lnTo>
                  <a:lnTo>
                    <a:pt x="0" y="26181"/>
                  </a:lnTo>
                  <a:lnTo>
                    <a:pt x="0" y="26500"/>
                  </a:lnTo>
                  <a:lnTo>
                    <a:pt x="0" y="26873"/>
                  </a:lnTo>
                  <a:lnTo>
                    <a:pt x="107" y="27192"/>
                  </a:lnTo>
                  <a:lnTo>
                    <a:pt x="213" y="27565"/>
                  </a:lnTo>
                  <a:lnTo>
                    <a:pt x="373" y="27884"/>
                  </a:lnTo>
                  <a:lnTo>
                    <a:pt x="533" y="28203"/>
                  </a:lnTo>
                  <a:lnTo>
                    <a:pt x="745" y="28522"/>
                  </a:lnTo>
                  <a:lnTo>
                    <a:pt x="1011" y="28842"/>
                  </a:lnTo>
                  <a:lnTo>
                    <a:pt x="1384" y="29161"/>
                  </a:lnTo>
                  <a:lnTo>
                    <a:pt x="1756" y="29480"/>
                  </a:lnTo>
                  <a:lnTo>
                    <a:pt x="2235" y="29746"/>
                  </a:lnTo>
                  <a:lnTo>
                    <a:pt x="2661" y="30012"/>
                  </a:lnTo>
                  <a:lnTo>
                    <a:pt x="3140" y="30172"/>
                  </a:lnTo>
                  <a:lnTo>
                    <a:pt x="3672" y="30332"/>
                  </a:lnTo>
                  <a:lnTo>
                    <a:pt x="4151" y="30385"/>
                  </a:lnTo>
                  <a:lnTo>
                    <a:pt x="4630" y="30438"/>
                  </a:lnTo>
                  <a:lnTo>
                    <a:pt x="4683" y="30438"/>
                  </a:lnTo>
                  <a:lnTo>
                    <a:pt x="5162" y="30385"/>
                  </a:lnTo>
                  <a:lnTo>
                    <a:pt x="5588" y="30332"/>
                  </a:lnTo>
                  <a:lnTo>
                    <a:pt x="6492" y="30119"/>
                  </a:lnTo>
                  <a:lnTo>
                    <a:pt x="7344" y="29853"/>
                  </a:lnTo>
                  <a:lnTo>
                    <a:pt x="8195" y="29427"/>
                  </a:lnTo>
                  <a:lnTo>
                    <a:pt x="8940" y="29001"/>
                  </a:lnTo>
                  <a:lnTo>
                    <a:pt x="9632" y="28522"/>
                  </a:lnTo>
                  <a:lnTo>
                    <a:pt x="10270" y="28043"/>
                  </a:lnTo>
                  <a:lnTo>
                    <a:pt x="10856" y="27565"/>
                  </a:lnTo>
                  <a:lnTo>
                    <a:pt x="12026" y="26553"/>
                  </a:lnTo>
                  <a:lnTo>
                    <a:pt x="13144" y="25489"/>
                  </a:lnTo>
                  <a:lnTo>
                    <a:pt x="14208" y="24372"/>
                  </a:lnTo>
                  <a:lnTo>
                    <a:pt x="15166" y="23201"/>
                  </a:lnTo>
                  <a:lnTo>
                    <a:pt x="16124" y="21977"/>
                  </a:lnTo>
                  <a:lnTo>
                    <a:pt x="16922" y="20753"/>
                  </a:lnTo>
                  <a:lnTo>
                    <a:pt x="17720" y="19476"/>
                  </a:lnTo>
                  <a:lnTo>
                    <a:pt x="18412" y="18199"/>
                  </a:lnTo>
                  <a:lnTo>
                    <a:pt x="18997" y="16869"/>
                  </a:lnTo>
                  <a:lnTo>
                    <a:pt x="19583" y="15539"/>
                  </a:lnTo>
                  <a:lnTo>
                    <a:pt x="20008" y="14155"/>
                  </a:lnTo>
                  <a:lnTo>
                    <a:pt x="20381" y="12825"/>
                  </a:lnTo>
                  <a:lnTo>
                    <a:pt x="20700" y="11441"/>
                  </a:lnTo>
                  <a:lnTo>
                    <a:pt x="20913" y="10058"/>
                  </a:lnTo>
                  <a:lnTo>
                    <a:pt x="21019" y="8674"/>
                  </a:lnTo>
                  <a:lnTo>
                    <a:pt x="21019" y="7291"/>
                  </a:lnTo>
                  <a:lnTo>
                    <a:pt x="20966" y="5748"/>
                  </a:lnTo>
                  <a:lnTo>
                    <a:pt x="20913" y="4896"/>
                  </a:lnTo>
                  <a:lnTo>
                    <a:pt x="20806" y="3992"/>
                  </a:lnTo>
                  <a:lnTo>
                    <a:pt x="20647" y="3140"/>
                  </a:lnTo>
                  <a:lnTo>
                    <a:pt x="20434" y="2342"/>
                  </a:lnTo>
                  <a:lnTo>
                    <a:pt x="20168" y="1597"/>
                  </a:lnTo>
                  <a:lnTo>
                    <a:pt x="20008" y="1278"/>
                  </a:lnTo>
                  <a:lnTo>
                    <a:pt x="19849" y="1012"/>
                  </a:lnTo>
                  <a:lnTo>
                    <a:pt x="19583" y="692"/>
                  </a:lnTo>
                  <a:lnTo>
                    <a:pt x="19263" y="426"/>
                  </a:lnTo>
                  <a:lnTo>
                    <a:pt x="18891" y="214"/>
                  </a:lnTo>
                  <a:lnTo>
                    <a:pt x="18518" y="107"/>
                  </a:lnTo>
                  <a:lnTo>
                    <a:pt x="181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134;p17">
              <a:extLst>
                <a:ext uri="{FF2B5EF4-FFF2-40B4-BE49-F238E27FC236}">
                  <a16:creationId xmlns:a16="http://schemas.microsoft.com/office/drawing/2014/main" id="{076C6EEF-58EE-17C3-7662-56583EF6F73E}"/>
                </a:ext>
              </a:extLst>
            </p:cNvPr>
            <p:cNvSpPr/>
            <p:nvPr/>
          </p:nvSpPr>
          <p:spPr>
            <a:xfrm>
              <a:off x="4063940" y="2169100"/>
              <a:ext cx="420733" cy="726985"/>
            </a:xfrm>
            <a:custGeom>
              <a:avLst/>
              <a:gdLst/>
              <a:ahLst/>
              <a:cxnLst/>
              <a:rect l="l" t="t" r="r" b="b"/>
              <a:pathLst>
                <a:path w="15645" h="27033" extrusionOk="0">
                  <a:moveTo>
                    <a:pt x="5641" y="1"/>
                  </a:moveTo>
                  <a:lnTo>
                    <a:pt x="5002" y="107"/>
                  </a:lnTo>
                  <a:lnTo>
                    <a:pt x="4417" y="214"/>
                  </a:lnTo>
                  <a:lnTo>
                    <a:pt x="3832" y="426"/>
                  </a:lnTo>
                  <a:lnTo>
                    <a:pt x="3300" y="693"/>
                  </a:lnTo>
                  <a:lnTo>
                    <a:pt x="2821" y="959"/>
                  </a:lnTo>
                  <a:lnTo>
                    <a:pt x="2342" y="1278"/>
                  </a:lnTo>
                  <a:lnTo>
                    <a:pt x="1863" y="1704"/>
                  </a:lnTo>
                  <a:lnTo>
                    <a:pt x="1490" y="2076"/>
                  </a:lnTo>
                  <a:lnTo>
                    <a:pt x="1118" y="2555"/>
                  </a:lnTo>
                  <a:lnTo>
                    <a:pt x="799" y="3034"/>
                  </a:lnTo>
                  <a:lnTo>
                    <a:pt x="533" y="3566"/>
                  </a:lnTo>
                  <a:lnTo>
                    <a:pt x="320" y="4098"/>
                  </a:lnTo>
                  <a:lnTo>
                    <a:pt x="160" y="4630"/>
                  </a:lnTo>
                  <a:lnTo>
                    <a:pt x="54" y="5216"/>
                  </a:lnTo>
                  <a:lnTo>
                    <a:pt x="0" y="5801"/>
                  </a:lnTo>
                  <a:lnTo>
                    <a:pt x="0" y="6439"/>
                  </a:lnTo>
                  <a:lnTo>
                    <a:pt x="54" y="7025"/>
                  </a:lnTo>
                  <a:lnTo>
                    <a:pt x="3034" y="27032"/>
                  </a:lnTo>
                  <a:lnTo>
                    <a:pt x="15645" y="24212"/>
                  </a:lnTo>
                  <a:lnTo>
                    <a:pt x="15326" y="22031"/>
                  </a:lnTo>
                  <a:lnTo>
                    <a:pt x="14474" y="17188"/>
                  </a:lnTo>
                  <a:lnTo>
                    <a:pt x="13357" y="11016"/>
                  </a:lnTo>
                  <a:lnTo>
                    <a:pt x="12133" y="4896"/>
                  </a:lnTo>
                  <a:lnTo>
                    <a:pt x="11973" y="4311"/>
                  </a:lnTo>
                  <a:lnTo>
                    <a:pt x="11814" y="3726"/>
                  </a:lnTo>
                  <a:lnTo>
                    <a:pt x="11548" y="3193"/>
                  </a:lnTo>
                  <a:lnTo>
                    <a:pt x="11228" y="2661"/>
                  </a:lnTo>
                  <a:lnTo>
                    <a:pt x="10856" y="2182"/>
                  </a:lnTo>
                  <a:lnTo>
                    <a:pt x="10483" y="1757"/>
                  </a:lnTo>
                  <a:lnTo>
                    <a:pt x="10058" y="1384"/>
                  </a:lnTo>
                  <a:lnTo>
                    <a:pt x="9579" y="1012"/>
                  </a:lnTo>
                  <a:lnTo>
                    <a:pt x="9047" y="746"/>
                  </a:lnTo>
                  <a:lnTo>
                    <a:pt x="8568" y="480"/>
                  </a:lnTo>
                  <a:lnTo>
                    <a:pt x="7982" y="267"/>
                  </a:lnTo>
                  <a:lnTo>
                    <a:pt x="7450" y="107"/>
                  </a:lnTo>
                  <a:lnTo>
                    <a:pt x="68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2" name="Google Shape;135;p17">
              <a:extLst>
                <a:ext uri="{FF2B5EF4-FFF2-40B4-BE49-F238E27FC236}">
                  <a16:creationId xmlns:a16="http://schemas.microsoft.com/office/drawing/2014/main" id="{0E0EF8EC-C8D3-D366-11C5-A6BC86137C8C}"/>
                </a:ext>
              </a:extLst>
            </p:cNvPr>
            <p:cNvSpPr/>
            <p:nvPr/>
          </p:nvSpPr>
          <p:spPr>
            <a:xfrm>
              <a:off x="4114012" y="2790131"/>
              <a:ext cx="476562" cy="674034"/>
            </a:xfrm>
            <a:custGeom>
              <a:avLst/>
              <a:gdLst/>
              <a:ahLst/>
              <a:cxnLst/>
              <a:rect l="l" t="t" r="r" b="b"/>
              <a:pathLst>
                <a:path w="17721" h="25064" extrusionOk="0">
                  <a:moveTo>
                    <a:pt x="14794" y="1"/>
                  </a:moveTo>
                  <a:lnTo>
                    <a:pt x="12187" y="320"/>
                  </a:lnTo>
                  <a:lnTo>
                    <a:pt x="9632" y="639"/>
                  </a:lnTo>
                  <a:lnTo>
                    <a:pt x="8036" y="959"/>
                  </a:lnTo>
                  <a:lnTo>
                    <a:pt x="6014" y="1331"/>
                  </a:lnTo>
                  <a:lnTo>
                    <a:pt x="4045" y="1757"/>
                  </a:lnTo>
                  <a:lnTo>
                    <a:pt x="2023" y="2129"/>
                  </a:lnTo>
                  <a:lnTo>
                    <a:pt x="1012" y="2289"/>
                  </a:lnTo>
                  <a:lnTo>
                    <a:pt x="1" y="2395"/>
                  </a:lnTo>
                  <a:lnTo>
                    <a:pt x="3460" y="20275"/>
                  </a:lnTo>
                  <a:lnTo>
                    <a:pt x="3566" y="20700"/>
                  </a:lnTo>
                  <a:lnTo>
                    <a:pt x="3673" y="21126"/>
                  </a:lnTo>
                  <a:lnTo>
                    <a:pt x="3832" y="21552"/>
                  </a:lnTo>
                  <a:lnTo>
                    <a:pt x="4045" y="21924"/>
                  </a:lnTo>
                  <a:lnTo>
                    <a:pt x="4471" y="22669"/>
                  </a:lnTo>
                  <a:lnTo>
                    <a:pt x="5056" y="23308"/>
                  </a:lnTo>
                  <a:lnTo>
                    <a:pt x="5695" y="23893"/>
                  </a:lnTo>
                  <a:lnTo>
                    <a:pt x="6014" y="24106"/>
                  </a:lnTo>
                  <a:lnTo>
                    <a:pt x="6386" y="24319"/>
                  </a:lnTo>
                  <a:lnTo>
                    <a:pt x="6759" y="24532"/>
                  </a:lnTo>
                  <a:lnTo>
                    <a:pt x="7185" y="24691"/>
                  </a:lnTo>
                  <a:lnTo>
                    <a:pt x="7610" y="24798"/>
                  </a:lnTo>
                  <a:lnTo>
                    <a:pt x="8036" y="24904"/>
                  </a:lnTo>
                  <a:lnTo>
                    <a:pt x="9047" y="25010"/>
                  </a:lnTo>
                  <a:lnTo>
                    <a:pt x="10058" y="25064"/>
                  </a:lnTo>
                  <a:lnTo>
                    <a:pt x="11069" y="24904"/>
                  </a:lnTo>
                  <a:lnTo>
                    <a:pt x="12133" y="24691"/>
                  </a:lnTo>
                  <a:lnTo>
                    <a:pt x="13144" y="24372"/>
                  </a:lnTo>
                  <a:lnTo>
                    <a:pt x="14102" y="23893"/>
                  </a:lnTo>
                  <a:lnTo>
                    <a:pt x="14581" y="23627"/>
                  </a:lnTo>
                  <a:lnTo>
                    <a:pt x="15007" y="23361"/>
                  </a:lnTo>
                  <a:lnTo>
                    <a:pt x="15486" y="22988"/>
                  </a:lnTo>
                  <a:lnTo>
                    <a:pt x="15911" y="22669"/>
                  </a:lnTo>
                  <a:lnTo>
                    <a:pt x="16390" y="22137"/>
                  </a:lnTo>
                  <a:lnTo>
                    <a:pt x="16816" y="21552"/>
                  </a:lnTo>
                  <a:lnTo>
                    <a:pt x="17188" y="20966"/>
                  </a:lnTo>
                  <a:lnTo>
                    <a:pt x="17455" y="20275"/>
                  </a:lnTo>
                  <a:lnTo>
                    <a:pt x="17614" y="19583"/>
                  </a:lnTo>
                  <a:lnTo>
                    <a:pt x="17721" y="18891"/>
                  </a:lnTo>
                  <a:lnTo>
                    <a:pt x="17721" y="18146"/>
                  </a:lnTo>
                  <a:lnTo>
                    <a:pt x="17667" y="17454"/>
                  </a:lnTo>
                  <a:lnTo>
                    <a:pt x="147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136;p17">
              <a:extLst>
                <a:ext uri="{FF2B5EF4-FFF2-40B4-BE49-F238E27FC236}">
                  <a16:creationId xmlns:a16="http://schemas.microsoft.com/office/drawing/2014/main" id="{554FB8AE-03BC-6A7E-9655-AF4D323E00CF}"/>
                </a:ext>
              </a:extLst>
            </p:cNvPr>
            <p:cNvSpPr/>
            <p:nvPr/>
          </p:nvSpPr>
          <p:spPr>
            <a:xfrm>
              <a:off x="4025297" y="2694263"/>
              <a:ext cx="535241" cy="231840"/>
            </a:xfrm>
            <a:custGeom>
              <a:avLst/>
              <a:gdLst/>
              <a:ahLst/>
              <a:cxnLst/>
              <a:rect l="l" t="t" r="r" b="b"/>
              <a:pathLst>
                <a:path w="19903" h="8621" extrusionOk="0">
                  <a:moveTo>
                    <a:pt x="18944" y="1"/>
                  </a:moveTo>
                  <a:lnTo>
                    <a:pt x="1" y="3087"/>
                  </a:lnTo>
                  <a:lnTo>
                    <a:pt x="1065" y="8621"/>
                  </a:lnTo>
                  <a:lnTo>
                    <a:pt x="19902" y="5588"/>
                  </a:lnTo>
                  <a:lnTo>
                    <a:pt x="189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137;p17">
              <a:extLst>
                <a:ext uri="{FF2B5EF4-FFF2-40B4-BE49-F238E27FC236}">
                  <a16:creationId xmlns:a16="http://schemas.microsoft.com/office/drawing/2014/main" id="{EDD54F0F-DBD0-4507-D425-7D74C669ED5E}"/>
                </a:ext>
              </a:extLst>
            </p:cNvPr>
            <p:cNvSpPr/>
            <p:nvPr/>
          </p:nvSpPr>
          <p:spPr>
            <a:xfrm>
              <a:off x="4420252" y="2748638"/>
              <a:ext cx="71561" cy="70163"/>
            </a:xfrm>
            <a:custGeom>
              <a:avLst/>
              <a:gdLst/>
              <a:ahLst/>
              <a:cxnLst/>
              <a:rect l="l" t="t" r="r" b="b"/>
              <a:pathLst>
                <a:path w="2661" h="2609" extrusionOk="0">
                  <a:moveTo>
                    <a:pt x="1118" y="1"/>
                  </a:moveTo>
                  <a:lnTo>
                    <a:pt x="905" y="54"/>
                  </a:lnTo>
                  <a:lnTo>
                    <a:pt x="639" y="160"/>
                  </a:lnTo>
                  <a:lnTo>
                    <a:pt x="426" y="320"/>
                  </a:lnTo>
                  <a:lnTo>
                    <a:pt x="266" y="533"/>
                  </a:lnTo>
                  <a:lnTo>
                    <a:pt x="107" y="746"/>
                  </a:lnTo>
                  <a:lnTo>
                    <a:pt x="54" y="1012"/>
                  </a:lnTo>
                  <a:lnTo>
                    <a:pt x="0" y="1225"/>
                  </a:lnTo>
                  <a:lnTo>
                    <a:pt x="0" y="1491"/>
                  </a:lnTo>
                  <a:lnTo>
                    <a:pt x="107" y="1757"/>
                  </a:lnTo>
                  <a:lnTo>
                    <a:pt x="213" y="1969"/>
                  </a:lnTo>
                  <a:lnTo>
                    <a:pt x="320" y="2182"/>
                  </a:lnTo>
                  <a:lnTo>
                    <a:pt x="532" y="2395"/>
                  </a:lnTo>
                  <a:lnTo>
                    <a:pt x="745" y="2502"/>
                  </a:lnTo>
                  <a:lnTo>
                    <a:pt x="1011" y="2608"/>
                  </a:lnTo>
                  <a:lnTo>
                    <a:pt x="1543" y="2608"/>
                  </a:lnTo>
                  <a:lnTo>
                    <a:pt x="1756" y="2555"/>
                  </a:lnTo>
                  <a:lnTo>
                    <a:pt x="2022" y="2448"/>
                  </a:lnTo>
                  <a:lnTo>
                    <a:pt x="2182" y="2289"/>
                  </a:lnTo>
                  <a:lnTo>
                    <a:pt x="2395" y="2129"/>
                  </a:lnTo>
                  <a:lnTo>
                    <a:pt x="2501" y="1863"/>
                  </a:lnTo>
                  <a:lnTo>
                    <a:pt x="2608" y="1650"/>
                  </a:lnTo>
                  <a:lnTo>
                    <a:pt x="2661" y="1384"/>
                  </a:lnTo>
                  <a:lnTo>
                    <a:pt x="2661" y="1118"/>
                  </a:lnTo>
                  <a:lnTo>
                    <a:pt x="2555" y="852"/>
                  </a:lnTo>
                  <a:lnTo>
                    <a:pt x="2448" y="639"/>
                  </a:lnTo>
                  <a:lnTo>
                    <a:pt x="2342" y="426"/>
                  </a:lnTo>
                  <a:lnTo>
                    <a:pt x="2129" y="267"/>
                  </a:lnTo>
                  <a:lnTo>
                    <a:pt x="1916" y="107"/>
                  </a:lnTo>
                  <a:lnTo>
                    <a:pt x="1650" y="54"/>
                  </a:lnTo>
                  <a:lnTo>
                    <a:pt x="13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138;p17">
              <a:extLst>
                <a:ext uri="{FF2B5EF4-FFF2-40B4-BE49-F238E27FC236}">
                  <a16:creationId xmlns:a16="http://schemas.microsoft.com/office/drawing/2014/main" id="{87183FB0-6A60-0D9A-4C1D-7442F05C339B}"/>
                </a:ext>
              </a:extLst>
            </p:cNvPr>
            <p:cNvSpPr/>
            <p:nvPr/>
          </p:nvSpPr>
          <p:spPr>
            <a:xfrm>
              <a:off x="4176992" y="2941826"/>
              <a:ext cx="80167" cy="373510"/>
            </a:xfrm>
            <a:custGeom>
              <a:avLst/>
              <a:gdLst/>
              <a:ahLst/>
              <a:cxnLst/>
              <a:rect l="l" t="t" r="r" b="b"/>
              <a:pathLst>
                <a:path w="2981" h="13889" extrusionOk="0">
                  <a:moveTo>
                    <a:pt x="320" y="0"/>
                  </a:moveTo>
                  <a:lnTo>
                    <a:pt x="0" y="53"/>
                  </a:lnTo>
                  <a:lnTo>
                    <a:pt x="586" y="3246"/>
                  </a:lnTo>
                  <a:lnTo>
                    <a:pt x="1224" y="6599"/>
                  </a:lnTo>
                  <a:lnTo>
                    <a:pt x="1969" y="10111"/>
                  </a:lnTo>
                  <a:lnTo>
                    <a:pt x="2661" y="13889"/>
                  </a:lnTo>
                  <a:lnTo>
                    <a:pt x="2980" y="13835"/>
                  </a:lnTo>
                  <a:lnTo>
                    <a:pt x="2288" y="10057"/>
                  </a:lnTo>
                  <a:lnTo>
                    <a:pt x="1543" y="6492"/>
                  </a:lnTo>
                  <a:lnTo>
                    <a:pt x="905" y="3193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139;p17">
              <a:extLst>
                <a:ext uri="{FF2B5EF4-FFF2-40B4-BE49-F238E27FC236}">
                  <a16:creationId xmlns:a16="http://schemas.microsoft.com/office/drawing/2014/main" id="{34283715-2431-1CC7-191A-2F7021893CBB}"/>
                </a:ext>
              </a:extLst>
            </p:cNvPr>
            <p:cNvSpPr/>
            <p:nvPr/>
          </p:nvSpPr>
          <p:spPr>
            <a:xfrm>
              <a:off x="4757955" y="3182209"/>
              <a:ext cx="1979127" cy="1038938"/>
            </a:xfrm>
            <a:custGeom>
              <a:avLst/>
              <a:gdLst/>
              <a:ahLst/>
              <a:cxnLst/>
              <a:rect l="l" t="t" r="r" b="b"/>
              <a:pathLst>
                <a:path w="73594" h="38633" extrusionOk="0">
                  <a:moveTo>
                    <a:pt x="8355" y="1"/>
                  </a:moveTo>
                  <a:lnTo>
                    <a:pt x="8089" y="54"/>
                  </a:lnTo>
                  <a:lnTo>
                    <a:pt x="7929" y="161"/>
                  </a:lnTo>
                  <a:lnTo>
                    <a:pt x="7769" y="373"/>
                  </a:lnTo>
                  <a:lnTo>
                    <a:pt x="7663" y="586"/>
                  </a:lnTo>
                  <a:lnTo>
                    <a:pt x="0" y="37781"/>
                  </a:lnTo>
                  <a:lnTo>
                    <a:pt x="0" y="37941"/>
                  </a:lnTo>
                  <a:lnTo>
                    <a:pt x="0" y="38101"/>
                  </a:lnTo>
                  <a:lnTo>
                    <a:pt x="54" y="38260"/>
                  </a:lnTo>
                  <a:lnTo>
                    <a:pt x="160" y="38367"/>
                  </a:lnTo>
                  <a:lnTo>
                    <a:pt x="266" y="38473"/>
                  </a:lnTo>
                  <a:lnTo>
                    <a:pt x="373" y="38526"/>
                  </a:lnTo>
                  <a:lnTo>
                    <a:pt x="533" y="38580"/>
                  </a:lnTo>
                  <a:lnTo>
                    <a:pt x="692" y="38633"/>
                  </a:lnTo>
                  <a:lnTo>
                    <a:pt x="65239" y="38633"/>
                  </a:lnTo>
                  <a:lnTo>
                    <a:pt x="65452" y="38580"/>
                  </a:lnTo>
                  <a:lnTo>
                    <a:pt x="65664" y="38473"/>
                  </a:lnTo>
                  <a:lnTo>
                    <a:pt x="65824" y="38314"/>
                  </a:lnTo>
                  <a:lnTo>
                    <a:pt x="65930" y="38048"/>
                  </a:lnTo>
                  <a:lnTo>
                    <a:pt x="73593" y="852"/>
                  </a:lnTo>
                  <a:lnTo>
                    <a:pt x="73593" y="693"/>
                  </a:lnTo>
                  <a:lnTo>
                    <a:pt x="73593" y="533"/>
                  </a:lnTo>
                  <a:lnTo>
                    <a:pt x="73540" y="427"/>
                  </a:lnTo>
                  <a:lnTo>
                    <a:pt x="73433" y="267"/>
                  </a:lnTo>
                  <a:lnTo>
                    <a:pt x="73327" y="161"/>
                  </a:lnTo>
                  <a:lnTo>
                    <a:pt x="73221" y="107"/>
                  </a:lnTo>
                  <a:lnTo>
                    <a:pt x="73061" y="54"/>
                  </a:lnTo>
                  <a:lnTo>
                    <a:pt x="729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140;p17">
              <a:extLst>
                <a:ext uri="{FF2B5EF4-FFF2-40B4-BE49-F238E27FC236}">
                  <a16:creationId xmlns:a16="http://schemas.microsoft.com/office/drawing/2014/main" id="{87C0F497-E286-F224-D760-D59B4BBB8B70}"/>
                </a:ext>
              </a:extLst>
            </p:cNvPr>
            <p:cNvSpPr/>
            <p:nvPr/>
          </p:nvSpPr>
          <p:spPr>
            <a:xfrm>
              <a:off x="4757955" y="3182209"/>
              <a:ext cx="1979127" cy="1038938"/>
            </a:xfrm>
            <a:custGeom>
              <a:avLst/>
              <a:gdLst/>
              <a:ahLst/>
              <a:cxnLst/>
              <a:rect l="l" t="t" r="r" b="b"/>
              <a:pathLst>
                <a:path w="73594" h="38633" fill="none" extrusionOk="0">
                  <a:moveTo>
                    <a:pt x="692" y="38633"/>
                  </a:moveTo>
                  <a:lnTo>
                    <a:pt x="65239" y="38633"/>
                  </a:lnTo>
                  <a:lnTo>
                    <a:pt x="65239" y="38633"/>
                  </a:lnTo>
                  <a:lnTo>
                    <a:pt x="65452" y="38580"/>
                  </a:lnTo>
                  <a:lnTo>
                    <a:pt x="65664" y="38473"/>
                  </a:lnTo>
                  <a:lnTo>
                    <a:pt x="65824" y="38314"/>
                  </a:lnTo>
                  <a:lnTo>
                    <a:pt x="65930" y="38048"/>
                  </a:lnTo>
                  <a:lnTo>
                    <a:pt x="73593" y="852"/>
                  </a:lnTo>
                  <a:lnTo>
                    <a:pt x="73593" y="852"/>
                  </a:lnTo>
                  <a:lnTo>
                    <a:pt x="73593" y="693"/>
                  </a:lnTo>
                  <a:lnTo>
                    <a:pt x="73593" y="533"/>
                  </a:lnTo>
                  <a:lnTo>
                    <a:pt x="73540" y="427"/>
                  </a:lnTo>
                  <a:lnTo>
                    <a:pt x="73433" y="267"/>
                  </a:lnTo>
                  <a:lnTo>
                    <a:pt x="73327" y="161"/>
                  </a:lnTo>
                  <a:lnTo>
                    <a:pt x="73221" y="107"/>
                  </a:lnTo>
                  <a:lnTo>
                    <a:pt x="73061" y="54"/>
                  </a:lnTo>
                  <a:lnTo>
                    <a:pt x="72901" y="1"/>
                  </a:lnTo>
                  <a:lnTo>
                    <a:pt x="8355" y="1"/>
                  </a:lnTo>
                  <a:lnTo>
                    <a:pt x="8355" y="1"/>
                  </a:lnTo>
                  <a:lnTo>
                    <a:pt x="8089" y="54"/>
                  </a:lnTo>
                  <a:lnTo>
                    <a:pt x="7929" y="161"/>
                  </a:lnTo>
                  <a:lnTo>
                    <a:pt x="7769" y="373"/>
                  </a:lnTo>
                  <a:lnTo>
                    <a:pt x="7663" y="586"/>
                  </a:lnTo>
                  <a:lnTo>
                    <a:pt x="0" y="37781"/>
                  </a:lnTo>
                  <a:lnTo>
                    <a:pt x="0" y="37781"/>
                  </a:lnTo>
                  <a:lnTo>
                    <a:pt x="0" y="37941"/>
                  </a:lnTo>
                  <a:lnTo>
                    <a:pt x="0" y="38101"/>
                  </a:lnTo>
                  <a:lnTo>
                    <a:pt x="54" y="38260"/>
                  </a:lnTo>
                  <a:lnTo>
                    <a:pt x="160" y="38367"/>
                  </a:lnTo>
                  <a:lnTo>
                    <a:pt x="266" y="38473"/>
                  </a:lnTo>
                  <a:lnTo>
                    <a:pt x="373" y="38526"/>
                  </a:lnTo>
                  <a:lnTo>
                    <a:pt x="533" y="38580"/>
                  </a:lnTo>
                  <a:lnTo>
                    <a:pt x="692" y="38633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141;p17">
              <a:extLst>
                <a:ext uri="{FF2B5EF4-FFF2-40B4-BE49-F238E27FC236}">
                  <a16:creationId xmlns:a16="http://schemas.microsoft.com/office/drawing/2014/main" id="{44692D7E-EA76-4866-A2DE-9F7EFC2FA833}"/>
                </a:ext>
              </a:extLst>
            </p:cNvPr>
            <p:cNvSpPr/>
            <p:nvPr/>
          </p:nvSpPr>
          <p:spPr>
            <a:xfrm>
              <a:off x="4833789" y="3260920"/>
              <a:ext cx="1813119" cy="937338"/>
            </a:xfrm>
            <a:custGeom>
              <a:avLst/>
              <a:gdLst/>
              <a:ahLst/>
              <a:cxnLst/>
              <a:rect l="l" t="t" r="r" b="b"/>
              <a:pathLst>
                <a:path w="67421" h="34855" extrusionOk="0">
                  <a:moveTo>
                    <a:pt x="7610" y="1"/>
                  </a:moveTo>
                  <a:lnTo>
                    <a:pt x="7397" y="54"/>
                  </a:lnTo>
                  <a:lnTo>
                    <a:pt x="7238" y="160"/>
                  </a:lnTo>
                  <a:lnTo>
                    <a:pt x="7131" y="267"/>
                  </a:lnTo>
                  <a:lnTo>
                    <a:pt x="7025" y="479"/>
                  </a:lnTo>
                  <a:lnTo>
                    <a:pt x="1" y="34109"/>
                  </a:lnTo>
                  <a:lnTo>
                    <a:pt x="1" y="34269"/>
                  </a:lnTo>
                  <a:lnTo>
                    <a:pt x="1" y="34429"/>
                  </a:lnTo>
                  <a:lnTo>
                    <a:pt x="160" y="34642"/>
                  </a:lnTo>
                  <a:lnTo>
                    <a:pt x="320" y="34801"/>
                  </a:lnTo>
                  <a:lnTo>
                    <a:pt x="480" y="34854"/>
                  </a:lnTo>
                  <a:lnTo>
                    <a:pt x="59758" y="34854"/>
                  </a:lnTo>
                  <a:lnTo>
                    <a:pt x="59971" y="34801"/>
                  </a:lnTo>
                  <a:lnTo>
                    <a:pt x="60131" y="34748"/>
                  </a:lnTo>
                  <a:lnTo>
                    <a:pt x="60290" y="34588"/>
                  </a:lnTo>
                  <a:lnTo>
                    <a:pt x="60343" y="34376"/>
                  </a:lnTo>
                  <a:lnTo>
                    <a:pt x="67367" y="746"/>
                  </a:lnTo>
                  <a:lnTo>
                    <a:pt x="67421" y="586"/>
                  </a:lnTo>
                  <a:lnTo>
                    <a:pt x="67367" y="479"/>
                  </a:lnTo>
                  <a:lnTo>
                    <a:pt x="67261" y="213"/>
                  </a:lnTo>
                  <a:lnTo>
                    <a:pt x="67048" y="54"/>
                  </a:lnTo>
                  <a:lnTo>
                    <a:pt x="669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142;p17">
              <a:extLst>
                <a:ext uri="{FF2B5EF4-FFF2-40B4-BE49-F238E27FC236}">
                  <a16:creationId xmlns:a16="http://schemas.microsoft.com/office/drawing/2014/main" id="{A469F905-58E9-DF8B-D0C0-883DC66C487A}"/>
                </a:ext>
              </a:extLst>
            </p:cNvPr>
            <p:cNvSpPr/>
            <p:nvPr/>
          </p:nvSpPr>
          <p:spPr>
            <a:xfrm>
              <a:off x="4891041" y="3554279"/>
              <a:ext cx="1697186" cy="352050"/>
            </a:xfrm>
            <a:custGeom>
              <a:avLst/>
              <a:gdLst/>
              <a:ahLst/>
              <a:cxnLst/>
              <a:rect l="l" t="t" r="r" b="b"/>
              <a:pathLst>
                <a:path w="63110" h="13091" extrusionOk="0">
                  <a:moveTo>
                    <a:pt x="2714" y="0"/>
                  </a:moveTo>
                  <a:lnTo>
                    <a:pt x="0" y="13090"/>
                  </a:lnTo>
                  <a:lnTo>
                    <a:pt x="60396" y="13090"/>
                  </a:lnTo>
                  <a:lnTo>
                    <a:pt x="631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143;p17">
              <a:extLst>
                <a:ext uri="{FF2B5EF4-FFF2-40B4-BE49-F238E27FC236}">
                  <a16:creationId xmlns:a16="http://schemas.microsoft.com/office/drawing/2014/main" id="{07F88ED7-2A75-8C6D-EE0B-0208D5A744D5}"/>
                </a:ext>
              </a:extLst>
            </p:cNvPr>
            <p:cNvSpPr/>
            <p:nvPr/>
          </p:nvSpPr>
          <p:spPr>
            <a:xfrm>
              <a:off x="4335813" y="4216803"/>
              <a:ext cx="2200936" cy="83017"/>
            </a:xfrm>
            <a:custGeom>
              <a:avLst/>
              <a:gdLst/>
              <a:ahLst/>
              <a:cxnLst/>
              <a:rect l="l" t="t" r="r" b="b"/>
              <a:pathLst>
                <a:path w="81842" h="3087" extrusionOk="0">
                  <a:moveTo>
                    <a:pt x="1544" y="0"/>
                  </a:moveTo>
                  <a:lnTo>
                    <a:pt x="1225" y="53"/>
                  </a:lnTo>
                  <a:lnTo>
                    <a:pt x="959" y="160"/>
                  </a:lnTo>
                  <a:lnTo>
                    <a:pt x="693" y="266"/>
                  </a:lnTo>
                  <a:lnTo>
                    <a:pt x="426" y="479"/>
                  </a:lnTo>
                  <a:lnTo>
                    <a:pt x="267" y="692"/>
                  </a:lnTo>
                  <a:lnTo>
                    <a:pt x="107" y="958"/>
                  </a:lnTo>
                  <a:lnTo>
                    <a:pt x="54" y="1224"/>
                  </a:lnTo>
                  <a:lnTo>
                    <a:pt x="1" y="1543"/>
                  </a:lnTo>
                  <a:lnTo>
                    <a:pt x="54" y="1863"/>
                  </a:lnTo>
                  <a:lnTo>
                    <a:pt x="107" y="2129"/>
                  </a:lnTo>
                  <a:lnTo>
                    <a:pt x="267" y="2395"/>
                  </a:lnTo>
                  <a:lnTo>
                    <a:pt x="426" y="2608"/>
                  </a:lnTo>
                  <a:lnTo>
                    <a:pt x="693" y="2820"/>
                  </a:lnTo>
                  <a:lnTo>
                    <a:pt x="959" y="2980"/>
                  </a:lnTo>
                  <a:lnTo>
                    <a:pt x="1225" y="3033"/>
                  </a:lnTo>
                  <a:lnTo>
                    <a:pt x="1544" y="3087"/>
                  </a:lnTo>
                  <a:lnTo>
                    <a:pt x="80298" y="3087"/>
                  </a:lnTo>
                  <a:lnTo>
                    <a:pt x="80617" y="3033"/>
                  </a:lnTo>
                  <a:lnTo>
                    <a:pt x="80937" y="2980"/>
                  </a:lnTo>
                  <a:lnTo>
                    <a:pt x="81150" y="2820"/>
                  </a:lnTo>
                  <a:lnTo>
                    <a:pt x="81416" y="2608"/>
                  </a:lnTo>
                  <a:lnTo>
                    <a:pt x="81575" y="2395"/>
                  </a:lnTo>
                  <a:lnTo>
                    <a:pt x="81735" y="2129"/>
                  </a:lnTo>
                  <a:lnTo>
                    <a:pt x="81841" y="1863"/>
                  </a:lnTo>
                  <a:lnTo>
                    <a:pt x="81841" y="1543"/>
                  </a:lnTo>
                  <a:lnTo>
                    <a:pt x="81841" y="1224"/>
                  </a:lnTo>
                  <a:lnTo>
                    <a:pt x="81735" y="958"/>
                  </a:lnTo>
                  <a:lnTo>
                    <a:pt x="81575" y="692"/>
                  </a:lnTo>
                  <a:lnTo>
                    <a:pt x="81416" y="479"/>
                  </a:lnTo>
                  <a:lnTo>
                    <a:pt x="81150" y="266"/>
                  </a:lnTo>
                  <a:lnTo>
                    <a:pt x="80937" y="160"/>
                  </a:lnTo>
                  <a:lnTo>
                    <a:pt x="80617" y="53"/>
                  </a:lnTo>
                  <a:lnTo>
                    <a:pt x="80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144;p17">
              <a:extLst>
                <a:ext uri="{FF2B5EF4-FFF2-40B4-BE49-F238E27FC236}">
                  <a16:creationId xmlns:a16="http://schemas.microsoft.com/office/drawing/2014/main" id="{6F56CEC9-8528-C435-1621-BB28DD0693ED}"/>
                </a:ext>
              </a:extLst>
            </p:cNvPr>
            <p:cNvSpPr/>
            <p:nvPr/>
          </p:nvSpPr>
          <p:spPr>
            <a:xfrm>
              <a:off x="4335813" y="4216803"/>
              <a:ext cx="2200936" cy="83017"/>
            </a:xfrm>
            <a:custGeom>
              <a:avLst/>
              <a:gdLst/>
              <a:ahLst/>
              <a:cxnLst/>
              <a:rect l="l" t="t" r="r" b="b"/>
              <a:pathLst>
                <a:path w="81842" h="3087" fill="none" extrusionOk="0">
                  <a:moveTo>
                    <a:pt x="80298" y="3087"/>
                  </a:moveTo>
                  <a:lnTo>
                    <a:pt x="1544" y="3087"/>
                  </a:lnTo>
                  <a:lnTo>
                    <a:pt x="1544" y="3087"/>
                  </a:lnTo>
                  <a:lnTo>
                    <a:pt x="1225" y="3033"/>
                  </a:lnTo>
                  <a:lnTo>
                    <a:pt x="959" y="2980"/>
                  </a:lnTo>
                  <a:lnTo>
                    <a:pt x="693" y="2820"/>
                  </a:lnTo>
                  <a:lnTo>
                    <a:pt x="426" y="2608"/>
                  </a:lnTo>
                  <a:lnTo>
                    <a:pt x="267" y="2395"/>
                  </a:lnTo>
                  <a:lnTo>
                    <a:pt x="107" y="2129"/>
                  </a:lnTo>
                  <a:lnTo>
                    <a:pt x="54" y="1863"/>
                  </a:lnTo>
                  <a:lnTo>
                    <a:pt x="1" y="1543"/>
                  </a:lnTo>
                  <a:lnTo>
                    <a:pt x="1" y="1543"/>
                  </a:lnTo>
                  <a:lnTo>
                    <a:pt x="54" y="1224"/>
                  </a:lnTo>
                  <a:lnTo>
                    <a:pt x="107" y="958"/>
                  </a:lnTo>
                  <a:lnTo>
                    <a:pt x="267" y="692"/>
                  </a:lnTo>
                  <a:lnTo>
                    <a:pt x="426" y="479"/>
                  </a:lnTo>
                  <a:lnTo>
                    <a:pt x="693" y="266"/>
                  </a:lnTo>
                  <a:lnTo>
                    <a:pt x="959" y="160"/>
                  </a:lnTo>
                  <a:lnTo>
                    <a:pt x="1225" y="53"/>
                  </a:lnTo>
                  <a:lnTo>
                    <a:pt x="1544" y="0"/>
                  </a:lnTo>
                  <a:lnTo>
                    <a:pt x="80298" y="0"/>
                  </a:lnTo>
                  <a:lnTo>
                    <a:pt x="80298" y="0"/>
                  </a:lnTo>
                  <a:lnTo>
                    <a:pt x="80617" y="53"/>
                  </a:lnTo>
                  <a:lnTo>
                    <a:pt x="80937" y="160"/>
                  </a:lnTo>
                  <a:lnTo>
                    <a:pt x="81150" y="266"/>
                  </a:lnTo>
                  <a:lnTo>
                    <a:pt x="81416" y="479"/>
                  </a:lnTo>
                  <a:lnTo>
                    <a:pt x="81575" y="692"/>
                  </a:lnTo>
                  <a:lnTo>
                    <a:pt x="81735" y="958"/>
                  </a:lnTo>
                  <a:lnTo>
                    <a:pt x="81841" y="1224"/>
                  </a:lnTo>
                  <a:lnTo>
                    <a:pt x="81841" y="1543"/>
                  </a:lnTo>
                  <a:lnTo>
                    <a:pt x="81841" y="1543"/>
                  </a:lnTo>
                  <a:lnTo>
                    <a:pt x="81841" y="1863"/>
                  </a:lnTo>
                  <a:lnTo>
                    <a:pt x="81735" y="2129"/>
                  </a:lnTo>
                  <a:lnTo>
                    <a:pt x="81575" y="2395"/>
                  </a:lnTo>
                  <a:lnTo>
                    <a:pt x="81416" y="2608"/>
                  </a:lnTo>
                  <a:lnTo>
                    <a:pt x="81150" y="2820"/>
                  </a:lnTo>
                  <a:lnTo>
                    <a:pt x="80937" y="2980"/>
                  </a:lnTo>
                  <a:lnTo>
                    <a:pt x="80617" y="3033"/>
                  </a:lnTo>
                  <a:lnTo>
                    <a:pt x="80298" y="308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145;p17">
              <a:extLst>
                <a:ext uri="{FF2B5EF4-FFF2-40B4-BE49-F238E27FC236}">
                  <a16:creationId xmlns:a16="http://schemas.microsoft.com/office/drawing/2014/main" id="{83AE0213-7204-AEA2-C40B-0DCDEA2FEF7C}"/>
                </a:ext>
              </a:extLst>
            </p:cNvPr>
            <p:cNvSpPr/>
            <p:nvPr/>
          </p:nvSpPr>
          <p:spPr>
            <a:xfrm>
              <a:off x="5245900" y="4216803"/>
              <a:ext cx="366383" cy="41522"/>
            </a:xfrm>
            <a:custGeom>
              <a:avLst/>
              <a:gdLst/>
              <a:ahLst/>
              <a:cxnLst/>
              <a:rect l="l" t="t" r="r" b="b"/>
              <a:pathLst>
                <a:path w="13624" h="1544" extrusionOk="0">
                  <a:moveTo>
                    <a:pt x="1" y="0"/>
                  </a:moveTo>
                  <a:lnTo>
                    <a:pt x="1" y="1543"/>
                  </a:lnTo>
                  <a:lnTo>
                    <a:pt x="13623" y="1543"/>
                  </a:lnTo>
                  <a:lnTo>
                    <a:pt x="136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146;p17">
              <a:extLst>
                <a:ext uri="{FF2B5EF4-FFF2-40B4-BE49-F238E27FC236}">
                  <a16:creationId xmlns:a16="http://schemas.microsoft.com/office/drawing/2014/main" id="{C378055E-5701-366A-28F3-1BC37E4AA6F7}"/>
                </a:ext>
              </a:extLst>
            </p:cNvPr>
            <p:cNvSpPr/>
            <p:nvPr/>
          </p:nvSpPr>
          <p:spPr>
            <a:xfrm>
              <a:off x="4932534" y="3422618"/>
              <a:ext cx="1545512" cy="582438"/>
            </a:xfrm>
            <a:custGeom>
              <a:avLst/>
              <a:gdLst/>
              <a:ahLst/>
              <a:cxnLst/>
              <a:rect l="l" t="t" r="r" b="b"/>
              <a:pathLst>
                <a:path w="57470" h="21658" extrusionOk="0">
                  <a:moveTo>
                    <a:pt x="49168" y="1"/>
                  </a:moveTo>
                  <a:lnTo>
                    <a:pt x="49062" y="54"/>
                  </a:lnTo>
                  <a:lnTo>
                    <a:pt x="48902" y="107"/>
                  </a:lnTo>
                  <a:lnTo>
                    <a:pt x="48743" y="213"/>
                  </a:lnTo>
                  <a:lnTo>
                    <a:pt x="48583" y="373"/>
                  </a:lnTo>
                  <a:lnTo>
                    <a:pt x="48477" y="533"/>
                  </a:lnTo>
                  <a:lnTo>
                    <a:pt x="48370" y="799"/>
                  </a:lnTo>
                  <a:lnTo>
                    <a:pt x="43049" y="14315"/>
                  </a:lnTo>
                  <a:lnTo>
                    <a:pt x="42943" y="14581"/>
                  </a:lnTo>
                  <a:lnTo>
                    <a:pt x="42783" y="14740"/>
                  </a:lnTo>
                  <a:lnTo>
                    <a:pt x="42570" y="14847"/>
                  </a:lnTo>
                  <a:lnTo>
                    <a:pt x="42357" y="14847"/>
                  </a:lnTo>
                  <a:lnTo>
                    <a:pt x="42144" y="14793"/>
                  </a:lnTo>
                  <a:lnTo>
                    <a:pt x="41932" y="14581"/>
                  </a:lnTo>
                  <a:lnTo>
                    <a:pt x="41825" y="14261"/>
                  </a:lnTo>
                  <a:lnTo>
                    <a:pt x="41719" y="13889"/>
                  </a:lnTo>
                  <a:lnTo>
                    <a:pt x="41666" y="13410"/>
                  </a:lnTo>
                  <a:lnTo>
                    <a:pt x="41666" y="13144"/>
                  </a:lnTo>
                  <a:lnTo>
                    <a:pt x="41559" y="12931"/>
                  </a:lnTo>
                  <a:lnTo>
                    <a:pt x="41453" y="12718"/>
                  </a:lnTo>
                  <a:lnTo>
                    <a:pt x="41346" y="12505"/>
                  </a:lnTo>
                  <a:lnTo>
                    <a:pt x="41240" y="12399"/>
                  </a:lnTo>
                  <a:lnTo>
                    <a:pt x="41080" y="12293"/>
                  </a:lnTo>
                  <a:lnTo>
                    <a:pt x="40921" y="12186"/>
                  </a:lnTo>
                  <a:lnTo>
                    <a:pt x="40761" y="12133"/>
                  </a:lnTo>
                  <a:lnTo>
                    <a:pt x="40495" y="12133"/>
                  </a:lnTo>
                  <a:lnTo>
                    <a:pt x="40229" y="12293"/>
                  </a:lnTo>
                  <a:lnTo>
                    <a:pt x="40069" y="12346"/>
                  </a:lnTo>
                  <a:lnTo>
                    <a:pt x="39910" y="12505"/>
                  </a:lnTo>
                  <a:lnTo>
                    <a:pt x="39803" y="12665"/>
                  </a:lnTo>
                  <a:lnTo>
                    <a:pt x="39697" y="12878"/>
                  </a:lnTo>
                  <a:lnTo>
                    <a:pt x="39165" y="14261"/>
                  </a:lnTo>
                  <a:lnTo>
                    <a:pt x="39005" y="14474"/>
                  </a:lnTo>
                  <a:lnTo>
                    <a:pt x="38845" y="14634"/>
                  </a:lnTo>
                  <a:lnTo>
                    <a:pt x="38686" y="14740"/>
                  </a:lnTo>
                  <a:lnTo>
                    <a:pt x="38473" y="14793"/>
                  </a:lnTo>
                  <a:lnTo>
                    <a:pt x="38260" y="14687"/>
                  </a:lnTo>
                  <a:lnTo>
                    <a:pt x="38100" y="14527"/>
                  </a:lnTo>
                  <a:lnTo>
                    <a:pt x="37941" y="14261"/>
                  </a:lnTo>
                  <a:lnTo>
                    <a:pt x="37834" y="13889"/>
                  </a:lnTo>
                  <a:lnTo>
                    <a:pt x="37728" y="13091"/>
                  </a:lnTo>
                  <a:lnTo>
                    <a:pt x="37621" y="12665"/>
                  </a:lnTo>
                  <a:lnTo>
                    <a:pt x="37409" y="12293"/>
                  </a:lnTo>
                  <a:lnTo>
                    <a:pt x="37249" y="12133"/>
                  </a:lnTo>
                  <a:lnTo>
                    <a:pt x="37143" y="12026"/>
                  </a:lnTo>
                  <a:lnTo>
                    <a:pt x="36983" y="11973"/>
                  </a:lnTo>
                  <a:lnTo>
                    <a:pt x="36770" y="11920"/>
                  </a:lnTo>
                  <a:lnTo>
                    <a:pt x="36610" y="11920"/>
                  </a:lnTo>
                  <a:lnTo>
                    <a:pt x="36451" y="11973"/>
                  </a:lnTo>
                  <a:lnTo>
                    <a:pt x="36185" y="12080"/>
                  </a:lnTo>
                  <a:lnTo>
                    <a:pt x="35919" y="12346"/>
                  </a:lnTo>
                  <a:lnTo>
                    <a:pt x="35759" y="12718"/>
                  </a:lnTo>
                  <a:lnTo>
                    <a:pt x="34003" y="17348"/>
                  </a:lnTo>
                  <a:lnTo>
                    <a:pt x="33843" y="17667"/>
                  </a:lnTo>
                  <a:lnTo>
                    <a:pt x="33684" y="17827"/>
                  </a:lnTo>
                  <a:lnTo>
                    <a:pt x="33471" y="17933"/>
                  </a:lnTo>
                  <a:lnTo>
                    <a:pt x="33258" y="17933"/>
                  </a:lnTo>
                  <a:lnTo>
                    <a:pt x="33152" y="17880"/>
                  </a:lnTo>
                  <a:lnTo>
                    <a:pt x="33045" y="17827"/>
                  </a:lnTo>
                  <a:lnTo>
                    <a:pt x="32886" y="17667"/>
                  </a:lnTo>
                  <a:lnTo>
                    <a:pt x="32832" y="17507"/>
                  </a:lnTo>
                  <a:lnTo>
                    <a:pt x="32726" y="17348"/>
                  </a:lnTo>
                  <a:lnTo>
                    <a:pt x="32673" y="17135"/>
                  </a:lnTo>
                  <a:lnTo>
                    <a:pt x="32673" y="16922"/>
                  </a:lnTo>
                  <a:lnTo>
                    <a:pt x="32673" y="16656"/>
                  </a:lnTo>
                  <a:lnTo>
                    <a:pt x="34322" y="2289"/>
                  </a:lnTo>
                  <a:lnTo>
                    <a:pt x="34322" y="1916"/>
                  </a:lnTo>
                  <a:lnTo>
                    <a:pt x="34269" y="1650"/>
                  </a:lnTo>
                  <a:lnTo>
                    <a:pt x="34216" y="1384"/>
                  </a:lnTo>
                  <a:lnTo>
                    <a:pt x="34109" y="1118"/>
                  </a:lnTo>
                  <a:lnTo>
                    <a:pt x="33950" y="958"/>
                  </a:lnTo>
                  <a:lnTo>
                    <a:pt x="33790" y="799"/>
                  </a:lnTo>
                  <a:lnTo>
                    <a:pt x="33630" y="692"/>
                  </a:lnTo>
                  <a:lnTo>
                    <a:pt x="33418" y="586"/>
                  </a:lnTo>
                  <a:lnTo>
                    <a:pt x="33152" y="586"/>
                  </a:lnTo>
                  <a:lnTo>
                    <a:pt x="32992" y="639"/>
                  </a:lnTo>
                  <a:lnTo>
                    <a:pt x="32832" y="692"/>
                  </a:lnTo>
                  <a:lnTo>
                    <a:pt x="32673" y="799"/>
                  </a:lnTo>
                  <a:lnTo>
                    <a:pt x="32566" y="958"/>
                  </a:lnTo>
                  <a:lnTo>
                    <a:pt x="32407" y="1171"/>
                  </a:lnTo>
                  <a:lnTo>
                    <a:pt x="32300" y="1437"/>
                  </a:lnTo>
                  <a:lnTo>
                    <a:pt x="26926" y="16390"/>
                  </a:lnTo>
                  <a:lnTo>
                    <a:pt x="26766" y="16656"/>
                  </a:lnTo>
                  <a:lnTo>
                    <a:pt x="26606" y="16869"/>
                  </a:lnTo>
                  <a:lnTo>
                    <a:pt x="26447" y="16975"/>
                  </a:lnTo>
                  <a:lnTo>
                    <a:pt x="26234" y="16975"/>
                  </a:lnTo>
                  <a:lnTo>
                    <a:pt x="26021" y="16922"/>
                  </a:lnTo>
                  <a:lnTo>
                    <a:pt x="25808" y="16709"/>
                  </a:lnTo>
                  <a:lnTo>
                    <a:pt x="25649" y="16390"/>
                  </a:lnTo>
                  <a:lnTo>
                    <a:pt x="25542" y="15964"/>
                  </a:lnTo>
                  <a:lnTo>
                    <a:pt x="25170" y="10058"/>
                  </a:lnTo>
                  <a:lnTo>
                    <a:pt x="25117" y="9792"/>
                  </a:lnTo>
                  <a:lnTo>
                    <a:pt x="25063" y="9525"/>
                  </a:lnTo>
                  <a:lnTo>
                    <a:pt x="24957" y="9313"/>
                  </a:lnTo>
                  <a:lnTo>
                    <a:pt x="24850" y="9153"/>
                  </a:lnTo>
                  <a:lnTo>
                    <a:pt x="24691" y="8993"/>
                  </a:lnTo>
                  <a:lnTo>
                    <a:pt x="24584" y="8887"/>
                  </a:lnTo>
                  <a:lnTo>
                    <a:pt x="24425" y="8781"/>
                  </a:lnTo>
                  <a:lnTo>
                    <a:pt x="23999" y="8781"/>
                  </a:lnTo>
                  <a:lnTo>
                    <a:pt x="23680" y="8887"/>
                  </a:lnTo>
                  <a:lnTo>
                    <a:pt x="23573" y="8993"/>
                  </a:lnTo>
                  <a:lnTo>
                    <a:pt x="23414" y="9100"/>
                  </a:lnTo>
                  <a:lnTo>
                    <a:pt x="23307" y="9259"/>
                  </a:lnTo>
                  <a:lnTo>
                    <a:pt x="23201" y="9472"/>
                  </a:lnTo>
                  <a:lnTo>
                    <a:pt x="21019" y="14793"/>
                  </a:lnTo>
                  <a:lnTo>
                    <a:pt x="20913" y="15006"/>
                  </a:lnTo>
                  <a:lnTo>
                    <a:pt x="20753" y="15219"/>
                  </a:lnTo>
                  <a:lnTo>
                    <a:pt x="20540" y="15326"/>
                  </a:lnTo>
                  <a:lnTo>
                    <a:pt x="20381" y="15326"/>
                  </a:lnTo>
                  <a:lnTo>
                    <a:pt x="20115" y="15219"/>
                  </a:lnTo>
                  <a:lnTo>
                    <a:pt x="19955" y="15060"/>
                  </a:lnTo>
                  <a:lnTo>
                    <a:pt x="19795" y="14847"/>
                  </a:lnTo>
                  <a:lnTo>
                    <a:pt x="19742" y="14527"/>
                  </a:lnTo>
                  <a:lnTo>
                    <a:pt x="18359" y="6812"/>
                  </a:lnTo>
                  <a:lnTo>
                    <a:pt x="18199" y="6386"/>
                  </a:lnTo>
                  <a:lnTo>
                    <a:pt x="17986" y="6067"/>
                  </a:lnTo>
                  <a:lnTo>
                    <a:pt x="17720" y="5801"/>
                  </a:lnTo>
                  <a:lnTo>
                    <a:pt x="17560" y="5747"/>
                  </a:lnTo>
                  <a:lnTo>
                    <a:pt x="17401" y="5694"/>
                  </a:lnTo>
                  <a:lnTo>
                    <a:pt x="17081" y="5747"/>
                  </a:lnTo>
                  <a:lnTo>
                    <a:pt x="16815" y="5907"/>
                  </a:lnTo>
                  <a:lnTo>
                    <a:pt x="16603" y="6120"/>
                  </a:lnTo>
                  <a:lnTo>
                    <a:pt x="16390" y="6439"/>
                  </a:lnTo>
                  <a:lnTo>
                    <a:pt x="10856" y="19849"/>
                  </a:lnTo>
                  <a:lnTo>
                    <a:pt x="10696" y="20115"/>
                  </a:lnTo>
                  <a:lnTo>
                    <a:pt x="10536" y="20274"/>
                  </a:lnTo>
                  <a:lnTo>
                    <a:pt x="10324" y="20381"/>
                  </a:lnTo>
                  <a:lnTo>
                    <a:pt x="10111" y="20381"/>
                  </a:lnTo>
                  <a:lnTo>
                    <a:pt x="9898" y="20221"/>
                  </a:lnTo>
                  <a:lnTo>
                    <a:pt x="9685" y="20008"/>
                  </a:lnTo>
                  <a:lnTo>
                    <a:pt x="9525" y="19636"/>
                  </a:lnTo>
                  <a:lnTo>
                    <a:pt x="9525" y="19423"/>
                  </a:lnTo>
                  <a:lnTo>
                    <a:pt x="9525" y="19157"/>
                  </a:lnTo>
                  <a:lnTo>
                    <a:pt x="10004" y="8408"/>
                  </a:lnTo>
                  <a:lnTo>
                    <a:pt x="10057" y="7663"/>
                  </a:lnTo>
                  <a:lnTo>
                    <a:pt x="10164" y="6812"/>
                  </a:lnTo>
                  <a:lnTo>
                    <a:pt x="10324" y="6013"/>
                  </a:lnTo>
                  <a:lnTo>
                    <a:pt x="10430" y="5215"/>
                  </a:lnTo>
                  <a:lnTo>
                    <a:pt x="10430" y="4470"/>
                  </a:lnTo>
                  <a:lnTo>
                    <a:pt x="10377" y="4151"/>
                  </a:lnTo>
                  <a:lnTo>
                    <a:pt x="10324" y="3832"/>
                  </a:lnTo>
                  <a:lnTo>
                    <a:pt x="10164" y="3406"/>
                  </a:lnTo>
                  <a:lnTo>
                    <a:pt x="10004" y="3193"/>
                  </a:lnTo>
                  <a:lnTo>
                    <a:pt x="9845" y="3034"/>
                  </a:lnTo>
                  <a:lnTo>
                    <a:pt x="9685" y="2874"/>
                  </a:lnTo>
                  <a:lnTo>
                    <a:pt x="9472" y="2768"/>
                  </a:lnTo>
                  <a:lnTo>
                    <a:pt x="9259" y="2714"/>
                  </a:lnTo>
                  <a:lnTo>
                    <a:pt x="8993" y="2661"/>
                  </a:lnTo>
                  <a:lnTo>
                    <a:pt x="8780" y="2714"/>
                  </a:lnTo>
                  <a:lnTo>
                    <a:pt x="8514" y="2768"/>
                  </a:lnTo>
                  <a:lnTo>
                    <a:pt x="8248" y="2927"/>
                  </a:lnTo>
                  <a:lnTo>
                    <a:pt x="8035" y="3087"/>
                  </a:lnTo>
                  <a:lnTo>
                    <a:pt x="7663" y="3459"/>
                  </a:lnTo>
                  <a:lnTo>
                    <a:pt x="7344" y="3885"/>
                  </a:lnTo>
                  <a:lnTo>
                    <a:pt x="7024" y="4311"/>
                  </a:lnTo>
                  <a:lnTo>
                    <a:pt x="6811" y="4790"/>
                  </a:lnTo>
                  <a:lnTo>
                    <a:pt x="6652" y="5322"/>
                  </a:lnTo>
                  <a:lnTo>
                    <a:pt x="6439" y="5854"/>
                  </a:lnTo>
                  <a:lnTo>
                    <a:pt x="6173" y="6971"/>
                  </a:lnTo>
                  <a:lnTo>
                    <a:pt x="4098" y="16124"/>
                  </a:lnTo>
                  <a:lnTo>
                    <a:pt x="3778" y="17348"/>
                  </a:lnTo>
                  <a:lnTo>
                    <a:pt x="3619" y="17880"/>
                  </a:lnTo>
                  <a:lnTo>
                    <a:pt x="3353" y="18412"/>
                  </a:lnTo>
                  <a:lnTo>
                    <a:pt x="3087" y="18891"/>
                  </a:lnTo>
                  <a:lnTo>
                    <a:pt x="2767" y="19317"/>
                  </a:lnTo>
                  <a:lnTo>
                    <a:pt x="2395" y="19636"/>
                  </a:lnTo>
                  <a:lnTo>
                    <a:pt x="1916" y="19902"/>
                  </a:lnTo>
                  <a:lnTo>
                    <a:pt x="1597" y="20008"/>
                  </a:lnTo>
                  <a:lnTo>
                    <a:pt x="1224" y="20061"/>
                  </a:lnTo>
                  <a:lnTo>
                    <a:pt x="852" y="19955"/>
                  </a:lnTo>
                  <a:lnTo>
                    <a:pt x="745" y="19902"/>
                  </a:lnTo>
                  <a:lnTo>
                    <a:pt x="586" y="19795"/>
                  </a:lnTo>
                  <a:lnTo>
                    <a:pt x="426" y="19529"/>
                  </a:lnTo>
                  <a:lnTo>
                    <a:pt x="320" y="19210"/>
                  </a:lnTo>
                  <a:lnTo>
                    <a:pt x="320" y="18838"/>
                  </a:lnTo>
                  <a:lnTo>
                    <a:pt x="320" y="18465"/>
                  </a:lnTo>
                  <a:lnTo>
                    <a:pt x="532" y="16496"/>
                  </a:lnTo>
                  <a:lnTo>
                    <a:pt x="745" y="14527"/>
                  </a:lnTo>
                  <a:lnTo>
                    <a:pt x="1065" y="12559"/>
                  </a:lnTo>
                  <a:lnTo>
                    <a:pt x="1490" y="10590"/>
                  </a:lnTo>
                  <a:lnTo>
                    <a:pt x="1171" y="10483"/>
                  </a:lnTo>
                  <a:lnTo>
                    <a:pt x="745" y="12452"/>
                  </a:lnTo>
                  <a:lnTo>
                    <a:pt x="426" y="14474"/>
                  </a:lnTo>
                  <a:lnTo>
                    <a:pt x="160" y="16443"/>
                  </a:lnTo>
                  <a:lnTo>
                    <a:pt x="0" y="18465"/>
                  </a:lnTo>
                  <a:lnTo>
                    <a:pt x="0" y="18891"/>
                  </a:lnTo>
                  <a:lnTo>
                    <a:pt x="0" y="19263"/>
                  </a:lnTo>
                  <a:lnTo>
                    <a:pt x="107" y="19689"/>
                  </a:lnTo>
                  <a:lnTo>
                    <a:pt x="213" y="19849"/>
                  </a:lnTo>
                  <a:lnTo>
                    <a:pt x="320" y="20008"/>
                  </a:lnTo>
                  <a:lnTo>
                    <a:pt x="532" y="20168"/>
                  </a:lnTo>
                  <a:lnTo>
                    <a:pt x="745" y="20274"/>
                  </a:lnTo>
                  <a:lnTo>
                    <a:pt x="958" y="20328"/>
                  </a:lnTo>
                  <a:lnTo>
                    <a:pt x="1171" y="20381"/>
                  </a:lnTo>
                  <a:lnTo>
                    <a:pt x="1650" y="20328"/>
                  </a:lnTo>
                  <a:lnTo>
                    <a:pt x="2076" y="20221"/>
                  </a:lnTo>
                  <a:lnTo>
                    <a:pt x="2555" y="19902"/>
                  </a:lnTo>
                  <a:lnTo>
                    <a:pt x="2980" y="19529"/>
                  </a:lnTo>
                  <a:lnTo>
                    <a:pt x="3353" y="19104"/>
                  </a:lnTo>
                  <a:lnTo>
                    <a:pt x="3672" y="18625"/>
                  </a:lnTo>
                  <a:lnTo>
                    <a:pt x="3885" y="18039"/>
                  </a:lnTo>
                  <a:lnTo>
                    <a:pt x="4098" y="17454"/>
                  </a:lnTo>
                  <a:lnTo>
                    <a:pt x="4417" y="16230"/>
                  </a:lnTo>
                  <a:lnTo>
                    <a:pt x="6492" y="7025"/>
                  </a:lnTo>
                  <a:lnTo>
                    <a:pt x="6758" y="5960"/>
                  </a:lnTo>
                  <a:lnTo>
                    <a:pt x="6918" y="5428"/>
                  </a:lnTo>
                  <a:lnTo>
                    <a:pt x="7131" y="4949"/>
                  </a:lnTo>
                  <a:lnTo>
                    <a:pt x="7344" y="4524"/>
                  </a:lnTo>
                  <a:lnTo>
                    <a:pt x="7556" y="4098"/>
                  </a:lnTo>
                  <a:lnTo>
                    <a:pt x="7876" y="3725"/>
                  </a:lnTo>
                  <a:lnTo>
                    <a:pt x="8248" y="3353"/>
                  </a:lnTo>
                  <a:lnTo>
                    <a:pt x="8621" y="3087"/>
                  </a:lnTo>
                  <a:lnTo>
                    <a:pt x="8834" y="3034"/>
                  </a:lnTo>
                  <a:lnTo>
                    <a:pt x="9206" y="3034"/>
                  </a:lnTo>
                  <a:lnTo>
                    <a:pt x="9366" y="3087"/>
                  </a:lnTo>
                  <a:lnTo>
                    <a:pt x="9632" y="3300"/>
                  </a:lnTo>
                  <a:lnTo>
                    <a:pt x="9845" y="3566"/>
                  </a:lnTo>
                  <a:lnTo>
                    <a:pt x="10004" y="3885"/>
                  </a:lnTo>
                  <a:lnTo>
                    <a:pt x="10057" y="4204"/>
                  </a:lnTo>
                  <a:lnTo>
                    <a:pt x="10111" y="4524"/>
                  </a:lnTo>
                  <a:lnTo>
                    <a:pt x="10057" y="5215"/>
                  </a:lnTo>
                  <a:lnTo>
                    <a:pt x="10004" y="6013"/>
                  </a:lnTo>
                  <a:lnTo>
                    <a:pt x="9845" y="6758"/>
                  </a:lnTo>
                  <a:lnTo>
                    <a:pt x="9738" y="7610"/>
                  </a:lnTo>
                  <a:lnTo>
                    <a:pt x="9632" y="8355"/>
                  </a:lnTo>
                  <a:lnTo>
                    <a:pt x="9153" y="19157"/>
                  </a:lnTo>
                  <a:lnTo>
                    <a:pt x="9153" y="19476"/>
                  </a:lnTo>
                  <a:lnTo>
                    <a:pt x="9206" y="19795"/>
                  </a:lnTo>
                  <a:lnTo>
                    <a:pt x="9312" y="20008"/>
                  </a:lnTo>
                  <a:lnTo>
                    <a:pt x="9419" y="20221"/>
                  </a:lnTo>
                  <a:lnTo>
                    <a:pt x="9579" y="20381"/>
                  </a:lnTo>
                  <a:lnTo>
                    <a:pt x="9738" y="20540"/>
                  </a:lnTo>
                  <a:lnTo>
                    <a:pt x="9898" y="20647"/>
                  </a:lnTo>
                  <a:lnTo>
                    <a:pt x="10057" y="20700"/>
                  </a:lnTo>
                  <a:lnTo>
                    <a:pt x="10324" y="20700"/>
                  </a:lnTo>
                  <a:lnTo>
                    <a:pt x="10643" y="20594"/>
                  </a:lnTo>
                  <a:lnTo>
                    <a:pt x="10749" y="20487"/>
                  </a:lnTo>
                  <a:lnTo>
                    <a:pt x="10909" y="20381"/>
                  </a:lnTo>
                  <a:lnTo>
                    <a:pt x="11015" y="20168"/>
                  </a:lnTo>
                  <a:lnTo>
                    <a:pt x="11122" y="19955"/>
                  </a:lnTo>
                  <a:lnTo>
                    <a:pt x="16709" y="6599"/>
                  </a:lnTo>
                  <a:lnTo>
                    <a:pt x="16815" y="6333"/>
                  </a:lnTo>
                  <a:lnTo>
                    <a:pt x="16975" y="6173"/>
                  </a:lnTo>
                  <a:lnTo>
                    <a:pt x="17188" y="6067"/>
                  </a:lnTo>
                  <a:lnTo>
                    <a:pt x="17348" y="6067"/>
                  </a:lnTo>
                  <a:lnTo>
                    <a:pt x="17560" y="6120"/>
                  </a:lnTo>
                  <a:lnTo>
                    <a:pt x="17773" y="6280"/>
                  </a:lnTo>
                  <a:lnTo>
                    <a:pt x="17933" y="6546"/>
                  </a:lnTo>
                  <a:lnTo>
                    <a:pt x="17986" y="6865"/>
                  </a:lnTo>
                  <a:lnTo>
                    <a:pt x="19370" y="14581"/>
                  </a:lnTo>
                  <a:lnTo>
                    <a:pt x="19529" y="15006"/>
                  </a:lnTo>
                  <a:lnTo>
                    <a:pt x="19742" y="15326"/>
                  </a:lnTo>
                  <a:lnTo>
                    <a:pt x="20008" y="15538"/>
                  </a:lnTo>
                  <a:lnTo>
                    <a:pt x="20168" y="15645"/>
                  </a:lnTo>
                  <a:lnTo>
                    <a:pt x="20647" y="15645"/>
                  </a:lnTo>
                  <a:lnTo>
                    <a:pt x="20913" y="15485"/>
                  </a:lnTo>
                  <a:lnTo>
                    <a:pt x="21126" y="15272"/>
                  </a:lnTo>
                  <a:lnTo>
                    <a:pt x="21338" y="14900"/>
                  </a:lnTo>
                  <a:lnTo>
                    <a:pt x="23520" y="9632"/>
                  </a:lnTo>
                  <a:lnTo>
                    <a:pt x="23627" y="9366"/>
                  </a:lnTo>
                  <a:lnTo>
                    <a:pt x="23786" y="9206"/>
                  </a:lnTo>
                  <a:lnTo>
                    <a:pt x="23999" y="9100"/>
                  </a:lnTo>
                  <a:lnTo>
                    <a:pt x="24212" y="9100"/>
                  </a:lnTo>
                  <a:lnTo>
                    <a:pt x="24425" y="9153"/>
                  </a:lnTo>
                  <a:lnTo>
                    <a:pt x="24584" y="9366"/>
                  </a:lnTo>
                  <a:lnTo>
                    <a:pt x="24744" y="9685"/>
                  </a:lnTo>
                  <a:lnTo>
                    <a:pt x="24850" y="10111"/>
                  </a:lnTo>
                  <a:lnTo>
                    <a:pt x="25223" y="16017"/>
                  </a:lnTo>
                  <a:lnTo>
                    <a:pt x="25276" y="16283"/>
                  </a:lnTo>
                  <a:lnTo>
                    <a:pt x="25329" y="16549"/>
                  </a:lnTo>
                  <a:lnTo>
                    <a:pt x="25436" y="16762"/>
                  </a:lnTo>
                  <a:lnTo>
                    <a:pt x="25542" y="16922"/>
                  </a:lnTo>
                  <a:lnTo>
                    <a:pt x="25702" y="17082"/>
                  </a:lnTo>
                  <a:lnTo>
                    <a:pt x="25861" y="17188"/>
                  </a:lnTo>
                  <a:lnTo>
                    <a:pt x="26021" y="17294"/>
                  </a:lnTo>
                  <a:lnTo>
                    <a:pt x="26447" y="17294"/>
                  </a:lnTo>
                  <a:lnTo>
                    <a:pt x="26766" y="17188"/>
                  </a:lnTo>
                  <a:lnTo>
                    <a:pt x="26873" y="17082"/>
                  </a:lnTo>
                  <a:lnTo>
                    <a:pt x="27032" y="16922"/>
                  </a:lnTo>
                  <a:lnTo>
                    <a:pt x="27139" y="16762"/>
                  </a:lnTo>
                  <a:lnTo>
                    <a:pt x="27245" y="16496"/>
                  </a:lnTo>
                  <a:lnTo>
                    <a:pt x="32619" y="1544"/>
                  </a:lnTo>
                  <a:lnTo>
                    <a:pt x="32779" y="1224"/>
                  </a:lnTo>
                  <a:lnTo>
                    <a:pt x="32939" y="1065"/>
                  </a:lnTo>
                  <a:lnTo>
                    <a:pt x="33152" y="958"/>
                  </a:lnTo>
                  <a:lnTo>
                    <a:pt x="33364" y="958"/>
                  </a:lnTo>
                  <a:lnTo>
                    <a:pt x="33471" y="1012"/>
                  </a:lnTo>
                  <a:lnTo>
                    <a:pt x="33630" y="1065"/>
                  </a:lnTo>
                  <a:lnTo>
                    <a:pt x="33737" y="1171"/>
                  </a:lnTo>
                  <a:lnTo>
                    <a:pt x="33843" y="1331"/>
                  </a:lnTo>
                  <a:lnTo>
                    <a:pt x="33897" y="1544"/>
                  </a:lnTo>
                  <a:lnTo>
                    <a:pt x="33950" y="1757"/>
                  </a:lnTo>
                  <a:lnTo>
                    <a:pt x="34003" y="1969"/>
                  </a:lnTo>
                  <a:lnTo>
                    <a:pt x="33950" y="2235"/>
                  </a:lnTo>
                  <a:lnTo>
                    <a:pt x="32353" y="16603"/>
                  </a:lnTo>
                  <a:lnTo>
                    <a:pt x="32300" y="16922"/>
                  </a:lnTo>
                  <a:lnTo>
                    <a:pt x="32353" y="17241"/>
                  </a:lnTo>
                  <a:lnTo>
                    <a:pt x="32407" y="17507"/>
                  </a:lnTo>
                  <a:lnTo>
                    <a:pt x="32513" y="17720"/>
                  </a:lnTo>
                  <a:lnTo>
                    <a:pt x="32673" y="17933"/>
                  </a:lnTo>
                  <a:lnTo>
                    <a:pt x="32832" y="18093"/>
                  </a:lnTo>
                  <a:lnTo>
                    <a:pt x="32992" y="18199"/>
                  </a:lnTo>
                  <a:lnTo>
                    <a:pt x="33205" y="18252"/>
                  </a:lnTo>
                  <a:lnTo>
                    <a:pt x="33471" y="18305"/>
                  </a:lnTo>
                  <a:lnTo>
                    <a:pt x="33630" y="18252"/>
                  </a:lnTo>
                  <a:lnTo>
                    <a:pt x="33790" y="18199"/>
                  </a:lnTo>
                  <a:lnTo>
                    <a:pt x="33950" y="18093"/>
                  </a:lnTo>
                  <a:lnTo>
                    <a:pt x="34109" y="17933"/>
                  </a:lnTo>
                  <a:lnTo>
                    <a:pt x="34216" y="17720"/>
                  </a:lnTo>
                  <a:lnTo>
                    <a:pt x="34322" y="17507"/>
                  </a:lnTo>
                  <a:lnTo>
                    <a:pt x="36078" y="12825"/>
                  </a:lnTo>
                  <a:lnTo>
                    <a:pt x="36185" y="12559"/>
                  </a:lnTo>
                  <a:lnTo>
                    <a:pt x="36344" y="12399"/>
                  </a:lnTo>
                  <a:lnTo>
                    <a:pt x="36557" y="12293"/>
                  </a:lnTo>
                  <a:lnTo>
                    <a:pt x="36770" y="12239"/>
                  </a:lnTo>
                  <a:lnTo>
                    <a:pt x="36930" y="12346"/>
                  </a:lnTo>
                  <a:lnTo>
                    <a:pt x="37143" y="12505"/>
                  </a:lnTo>
                  <a:lnTo>
                    <a:pt x="37302" y="12771"/>
                  </a:lnTo>
                  <a:lnTo>
                    <a:pt x="37409" y="13144"/>
                  </a:lnTo>
                  <a:lnTo>
                    <a:pt x="37515" y="13942"/>
                  </a:lnTo>
                  <a:lnTo>
                    <a:pt x="37621" y="14368"/>
                  </a:lnTo>
                  <a:lnTo>
                    <a:pt x="37834" y="14740"/>
                  </a:lnTo>
                  <a:lnTo>
                    <a:pt x="37941" y="14900"/>
                  </a:lnTo>
                  <a:lnTo>
                    <a:pt x="38100" y="15006"/>
                  </a:lnTo>
                  <a:lnTo>
                    <a:pt x="38260" y="15060"/>
                  </a:lnTo>
                  <a:lnTo>
                    <a:pt x="38420" y="15113"/>
                  </a:lnTo>
                  <a:lnTo>
                    <a:pt x="38739" y="15060"/>
                  </a:lnTo>
                  <a:lnTo>
                    <a:pt x="39058" y="14953"/>
                  </a:lnTo>
                  <a:lnTo>
                    <a:pt x="39271" y="14687"/>
                  </a:lnTo>
                  <a:lnTo>
                    <a:pt x="39484" y="14368"/>
                  </a:lnTo>
                  <a:lnTo>
                    <a:pt x="40016" y="13037"/>
                  </a:lnTo>
                  <a:lnTo>
                    <a:pt x="40176" y="12771"/>
                  </a:lnTo>
                  <a:lnTo>
                    <a:pt x="40335" y="12612"/>
                  </a:lnTo>
                  <a:lnTo>
                    <a:pt x="40495" y="12505"/>
                  </a:lnTo>
                  <a:lnTo>
                    <a:pt x="40708" y="12505"/>
                  </a:lnTo>
                  <a:lnTo>
                    <a:pt x="40921" y="12559"/>
                  </a:lnTo>
                  <a:lnTo>
                    <a:pt x="41133" y="12771"/>
                  </a:lnTo>
                  <a:lnTo>
                    <a:pt x="41293" y="13037"/>
                  </a:lnTo>
                  <a:lnTo>
                    <a:pt x="41346" y="13463"/>
                  </a:lnTo>
                  <a:lnTo>
                    <a:pt x="41399" y="13889"/>
                  </a:lnTo>
                  <a:lnTo>
                    <a:pt x="41453" y="14208"/>
                  </a:lnTo>
                  <a:lnTo>
                    <a:pt x="41506" y="14421"/>
                  </a:lnTo>
                  <a:lnTo>
                    <a:pt x="41612" y="14634"/>
                  </a:lnTo>
                  <a:lnTo>
                    <a:pt x="41719" y="14847"/>
                  </a:lnTo>
                  <a:lnTo>
                    <a:pt x="41878" y="14953"/>
                  </a:lnTo>
                  <a:lnTo>
                    <a:pt x="41985" y="15060"/>
                  </a:lnTo>
                  <a:lnTo>
                    <a:pt x="42144" y="15166"/>
                  </a:lnTo>
                  <a:lnTo>
                    <a:pt x="42570" y="15166"/>
                  </a:lnTo>
                  <a:lnTo>
                    <a:pt x="42889" y="15060"/>
                  </a:lnTo>
                  <a:lnTo>
                    <a:pt x="42996" y="14953"/>
                  </a:lnTo>
                  <a:lnTo>
                    <a:pt x="43155" y="14847"/>
                  </a:lnTo>
                  <a:lnTo>
                    <a:pt x="43262" y="14634"/>
                  </a:lnTo>
                  <a:lnTo>
                    <a:pt x="43368" y="14421"/>
                  </a:lnTo>
                  <a:lnTo>
                    <a:pt x="48690" y="905"/>
                  </a:lnTo>
                  <a:lnTo>
                    <a:pt x="48796" y="639"/>
                  </a:lnTo>
                  <a:lnTo>
                    <a:pt x="49009" y="479"/>
                  </a:lnTo>
                  <a:lnTo>
                    <a:pt x="49168" y="373"/>
                  </a:lnTo>
                  <a:lnTo>
                    <a:pt x="49381" y="373"/>
                  </a:lnTo>
                  <a:lnTo>
                    <a:pt x="49541" y="426"/>
                  </a:lnTo>
                  <a:lnTo>
                    <a:pt x="49647" y="533"/>
                  </a:lnTo>
                  <a:lnTo>
                    <a:pt x="49754" y="639"/>
                  </a:lnTo>
                  <a:lnTo>
                    <a:pt x="49860" y="799"/>
                  </a:lnTo>
                  <a:lnTo>
                    <a:pt x="49967" y="958"/>
                  </a:lnTo>
                  <a:lnTo>
                    <a:pt x="50020" y="1171"/>
                  </a:lnTo>
                  <a:lnTo>
                    <a:pt x="50020" y="1437"/>
                  </a:lnTo>
                  <a:lnTo>
                    <a:pt x="50020" y="1703"/>
                  </a:lnTo>
                  <a:lnTo>
                    <a:pt x="47519" y="19955"/>
                  </a:lnTo>
                  <a:lnTo>
                    <a:pt x="47519" y="20274"/>
                  </a:lnTo>
                  <a:lnTo>
                    <a:pt x="47572" y="20594"/>
                  </a:lnTo>
                  <a:lnTo>
                    <a:pt x="47625" y="20860"/>
                  </a:lnTo>
                  <a:lnTo>
                    <a:pt x="47732" y="21072"/>
                  </a:lnTo>
                  <a:lnTo>
                    <a:pt x="47891" y="21285"/>
                  </a:lnTo>
                  <a:lnTo>
                    <a:pt x="48051" y="21445"/>
                  </a:lnTo>
                  <a:lnTo>
                    <a:pt x="48211" y="21551"/>
                  </a:lnTo>
                  <a:lnTo>
                    <a:pt x="48424" y="21658"/>
                  </a:lnTo>
                  <a:lnTo>
                    <a:pt x="48583" y="21658"/>
                  </a:lnTo>
                  <a:lnTo>
                    <a:pt x="48849" y="21605"/>
                  </a:lnTo>
                  <a:lnTo>
                    <a:pt x="49115" y="21498"/>
                  </a:lnTo>
                  <a:lnTo>
                    <a:pt x="49328" y="21232"/>
                  </a:lnTo>
                  <a:lnTo>
                    <a:pt x="49541" y="20860"/>
                  </a:lnTo>
                  <a:lnTo>
                    <a:pt x="50658" y="17773"/>
                  </a:lnTo>
                  <a:lnTo>
                    <a:pt x="50818" y="17507"/>
                  </a:lnTo>
                  <a:lnTo>
                    <a:pt x="50978" y="17348"/>
                  </a:lnTo>
                  <a:lnTo>
                    <a:pt x="51191" y="17241"/>
                  </a:lnTo>
                  <a:lnTo>
                    <a:pt x="51403" y="17241"/>
                  </a:lnTo>
                  <a:lnTo>
                    <a:pt x="51616" y="17294"/>
                  </a:lnTo>
                  <a:lnTo>
                    <a:pt x="51829" y="17507"/>
                  </a:lnTo>
                  <a:lnTo>
                    <a:pt x="51936" y="17827"/>
                  </a:lnTo>
                  <a:lnTo>
                    <a:pt x="52042" y="18252"/>
                  </a:lnTo>
                  <a:lnTo>
                    <a:pt x="52042" y="18572"/>
                  </a:lnTo>
                  <a:lnTo>
                    <a:pt x="52095" y="18838"/>
                  </a:lnTo>
                  <a:lnTo>
                    <a:pt x="52202" y="19050"/>
                  </a:lnTo>
                  <a:lnTo>
                    <a:pt x="52308" y="19263"/>
                  </a:lnTo>
                  <a:lnTo>
                    <a:pt x="52468" y="19423"/>
                  </a:lnTo>
                  <a:lnTo>
                    <a:pt x="52627" y="19529"/>
                  </a:lnTo>
                  <a:lnTo>
                    <a:pt x="52787" y="19583"/>
                  </a:lnTo>
                  <a:lnTo>
                    <a:pt x="52947" y="19636"/>
                  </a:lnTo>
                  <a:lnTo>
                    <a:pt x="53213" y="19636"/>
                  </a:lnTo>
                  <a:lnTo>
                    <a:pt x="53479" y="19583"/>
                  </a:lnTo>
                  <a:lnTo>
                    <a:pt x="53638" y="19476"/>
                  </a:lnTo>
                  <a:lnTo>
                    <a:pt x="53745" y="19317"/>
                  </a:lnTo>
                  <a:lnTo>
                    <a:pt x="53904" y="19157"/>
                  </a:lnTo>
                  <a:lnTo>
                    <a:pt x="54011" y="18944"/>
                  </a:lnTo>
                  <a:lnTo>
                    <a:pt x="55767" y="14900"/>
                  </a:lnTo>
                  <a:lnTo>
                    <a:pt x="55926" y="14634"/>
                  </a:lnTo>
                  <a:lnTo>
                    <a:pt x="56139" y="14474"/>
                  </a:lnTo>
                  <a:lnTo>
                    <a:pt x="56299" y="14421"/>
                  </a:lnTo>
                  <a:lnTo>
                    <a:pt x="56512" y="14421"/>
                  </a:lnTo>
                  <a:lnTo>
                    <a:pt x="56671" y="14474"/>
                  </a:lnTo>
                  <a:lnTo>
                    <a:pt x="56778" y="14581"/>
                  </a:lnTo>
                  <a:lnTo>
                    <a:pt x="56884" y="14740"/>
                  </a:lnTo>
                  <a:lnTo>
                    <a:pt x="56991" y="14900"/>
                  </a:lnTo>
                  <a:lnTo>
                    <a:pt x="57044" y="15113"/>
                  </a:lnTo>
                  <a:lnTo>
                    <a:pt x="57097" y="15326"/>
                  </a:lnTo>
                  <a:lnTo>
                    <a:pt x="57097" y="15538"/>
                  </a:lnTo>
                  <a:lnTo>
                    <a:pt x="57097" y="15805"/>
                  </a:lnTo>
                  <a:lnTo>
                    <a:pt x="56778" y="17507"/>
                  </a:lnTo>
                  <a:lnTo>
                    <a:pt x="56725" y="18572"/>
                  </a:lnTo>
                  <a:lnTo>
                    <a:pt x="57044" y="18572"/>
                  </a:lnTo>
                  <a:lnTo>
                    <a:pt x="57150" y="17561"/>
                  </a:lnTo>
                  <a:lnTo>
                    <a:pt x="57416" y="15911"/>
                  </a:lnTo>
                  <a:lnTo>
                    <a:pt x="57470" y="15538"/>
                  </a:lnTo>
                  <a:lnTo>
                    <a:pt x="57416" y="15219"/>
                  </a:lnTo>
                  <a:lnTo>
                    <a:pt x="57363" y="14953"/>
                  </a:lnTo>
                  <a:lnTo>
                    <a:pt x="57257" y="14687"/>
                  </a:lnTo>
                  <a:lnTo>
                    <a:pt x="57150" y="14474"/>
                  </a:lnTo>
                  <a:lnTo>
                    <a:pt x="56991" y="14315"/>
                  </a:lnTo>
                  <a:lnTo>
                    <a:pt x="56831" y="14208"/>
                  </a:lnTo>
                  <a:lnTo>
                    <a:pt x="56618" y="14102"/>
                  </a:lnTo>
                  <a:lnTo>
                    <a:pt x="56352" y="14049"/>
                  </a:lnTo>
                  <a:lnTo>
                    <a:pt x="56193" y="14102"/>
                  </a:lnTo>
                  <a:lnTo>
                    <a:pt x="56033" y="14155"/>
                  </a:lnTo>
                  <a:lnTo>
                    <a:pt x="55873" y="14261"/>
                  </a:lnTo>
                  <a:lnTo>
                    <a:pt x="55714" y="14368"/>
                  </a:lnTo>
                  <a:lnTo>
                    <a:pt x="55607" y="14527"/>
                  </a:lnTo>
                  <a:lnTo>
                    <a:pt x="55501" y="14793"/>
                  </a:lnTo>
                  <a:lnTo>
                    <a:pt x="53692" y="18838"/>
                  </a:lnTo>
                  <a:lnTo>
                    <a:pt x="53532" y="19050"/>
                  </a:lnTo>
                  <a:lnTo>
                    <a:pt x="53372" y="19210"/>
                  </a:lnTo>
                  <a:lnTo>
                    <a:pt x="53213" y="19317"/>
                  </a:lnTo>
                  <a:lnTo>
                    <a:pt x="53000" y="19317"/>
                  </a:lnTo>
                  <a:lnTo>
                    <a:pt x="52787" y="19210"/>
                  </a:lnTo>
                  <a:lnTo>
                    <a:pt x="52574" y="18997"/>
                  </a:lnTo>
                  <a:lnTo>
                    <a:pt x="52414" y="18678"/>
                  </a:lnTo>
                  <a:lnTo>
                    <a:pt x="52361" y="18252"/>
                  </a:lnTo>
                  <a:lnTo>
                    <a:pt x="52361" y="17986"/>
                  </a:lnTo>
                  <a:lnTo>
                    <a:pt x="52255" y="17720"/>
                  </a:lnTo>
                  <a:lnTo>
                    <a:pt x="52202" y="17454"/>
                  </a:lnTo>
                  <a:lnTo>
                    <a:pt x="52042" y="17294"/>
                  </a:lnTo>
                  <a:lnTo>
                    <a:pt x="51936" y="17135"/>
                  </a:lnTo>
                  <a:lnTo>
                    <a:pt x="51776" y="17028"/>
                  </a:lnTo>
                  <a:lnTo>
                    <a:pt x="51616" y="16922"/>
                  </a:lnTo>
                  <a:lnTo>
                    <a:pt x="51457" y="16869"/>
                  </a:lnTo>
                  <a:lnTo>
                    <a:pt x="51137" y="16869"/>
                  </a:lnTo>
                  <a:lnTo>
                    <a:pt x="50871" y="17028"/>
                  </a:lnTo>
                  <a:lnTo>
                    <a:pt x="50712" y="17135"/>
                  </a:lnTo>
                  <a:lnTo>
                    <a:pt x="50605" y="17241"/>
                  </a:lnTo>
                  <a:lnTo>
                    <a:pt x="50446" y="17454"/>
                  </a:lnTo>
                  <a:lnTo>
                    <a:pt x="50339" y="17667"/>
                  </a:lnTo>
                  <a:lnTo>
                    <a:pt x="49222" y="20753"/>
                  </a:lnTo>
                  <a:lnTo>
                    <a:pt x="49062" y="21019"/>
                  </a:lnTo>
                  <a:lnTo>
                    <a:pt x="48902" y="21232"/>
                  </a:lnTo>
                  <a:lnTo>
                    <a:pt x="48690" y="21339"/>
                  </a:lnTo>
                  <a:lnTo>
                    <a:pt x="48477" y="21339"/>
                  </a:lnTo>
                  <a:lnTo>
                    <a:pt x="48370" y="21285"/>
                  </a:lnTo>
                  <a:lnTo>
                    <a:pt x="48211" y="21179"/>
                  </a:lnTo>
                  <a:lnTo>
                    <a:pt x="48104" y="21072"/>
                  </a:lnTo>
                  <a:lnTo>
                    <a:pt x="47998" y="20913"/>
                  </a:lnTo>
                  <a:lnTo>
                    <a:pt x="47945" y="20700"/>
                  </a:lnTo>
                  <a:lnTo>
                    <a:pt x="47891" y="20487"/>
                  </a:lnTo>
                  <a:lnTo>
                    <a:pt x="47838" y="20274"/>
                  </a:lnTo>
                  <a:lnTo>
                    <a:pt x="47891" y="20008"/>
                  </a:lnTo>
                  <a:lnTo>
                    <a:pt x="50339" y="1757"/>
                  </a:lnTo>
                  <a:lnTo>
                    <a:pt x="50339" y="1384"/>
                  </a:lnTo>
                  <a:lnTo>
                    <a:pt x="50339" y="1118"/>
                  </a:lnTo>
                  <a:lnTo>
                    <a:pt x="50233" y="852"/>
                  </a:lnTo>
                  <a:lnTo>
                    <a:pt x="50126" y="586"/>
                  </a:lnTo>
                  <a:lnTo>
                    <a:pt x="50020" y="373"/>
                  </a:lnTo>
                  <a:lnTo>
                    <a:pt x="49860" y="213"/>
                  </a:lnTo>
                  <a:lnTo>
                    <a:pt x="49647" y="107"/>
                  </a:lnTo>
                  <a:lnTo>
                    <a:pt x="49488" y="54"/>
                  </a:lnTo>
                  <a:lnTo>
                    <a:pt x="49168" y="1"/>
                  </a:lnTo>
                  <a:close/>
                </a:path>
              </a:pathLst>
            </a:custGeom>
            <a:solidFill>
              <a:srgbClr val="1318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147;p17">
              <a:extLst>
                <a:ext uri="{FF2B5EF4-FFF2-40B4-BE49-F238E27FC236}">
                  <a16:creationId xmlns:a16="http://schemas.microsoft.com/office/drawing/2014/main" id="{499AD2B8-E693-DEAA-D95B-1C1F87B2C129}"/>
                </a:ext>
              </a:extLst>
            </p:cNvPr>
            <p:cNvSpPr/>
            <p:nvPr/>
          </p:nvSpPr>
          <p:spPr>
            <a:xfrm>
              <a:off x="8238033" y="4604574"/>
              <a:ext cx="54404" cy="1113323"/>
            </a:xfrm>
            <a:custGeom>
              <a:avLst/>
              <a:gdLst/>
              <a:ahLst/>
              <a:cxnLst/>
              <a:rect l="l" t="t" r="r" b="b"/>
              <a:pathLst>
                <a:path w="2023" h="41399" extrusionOk="0">
                  <a:moveTo>
                    <a:pt x="1" y="0"/>
                  </a:moveTo>
                  <a:lnTo>
                    <a:pt x="1" y="41399"/>
                  </a:lnTo>
                  <a:lnTo>
                    <a:pt x="2023" y="41399"/>
                  </a:lnTo>
                  <a:lnTo>
                    <a:pt x="20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148;p17">
              <a:extLst>
                <a:ext uri="{FF2B5EF4-FFF2-40B4-BE49-F238E27FC236}">
                  <a16:creationId xmlns:a16="http://schemas.microsoft.com/office/drawing/2014/main" id="{49BD0747-9338-1768-5360-253A6B703E36}"/>
                </a:ext>
              </a:extLst>
            </p:cNvPr>
            <p:cNvSpPr/>
            <p:nvPr/>
          </p:nvSpPr>
          <p:spPr>
            <a:xfrm>
              <a:off x="7983586" y="681688"/>
              <a:ext cx="42600" cy="151675"/>
            </a:xfrm>
            <a:custGeom>
              <a:avLst/>
              <a:gdLst/>
              <a:ahLst/>
              <a:cxnLst/>
              <a:rect l="l" t="t" r="r" b="b"/>
              <a:pathLst>
                <a:path w="1704" h="6067" extrusionOk="0">
                  <a:moveTo>
                    <a:pt x="1704" y="0"/>
                  </a:moveTo>
                  <a:lnTo>
                    <a:pt x="1491" y="54"/>
                  </a:lnTo>
                  <a:lnTo>
                    <a:pt x="1278" y="107"/>
                  </a:lnTo>
                  <a:lnTo>
                    <a:pt x="905" y="320"/>
                  </a:lnTo>
                  <a:lnTo>
                    <a:pt x="586" y="692"/>
                  </a:lnTo>
                  <a:lnTo>
                    <a:pt x="320" y="1171"/>
                  </a:lnTo>
                  <a:lnTo>
                    <a:pt x="107" y="1703"/>
                  </a:lnTo>
                  <a:lnTo>
                    <a:pt x="1" y="2289"/>
                  </a:lnTo>
                  <a:lnTo>
                    <a:pt x="1" y="2927"/>
                  </a:lnTo>
                  <a:lnTo>
                    <a:pt x="54" y="3566"/>
                  </a:lnTo>
                  <a:lnTo>
                    <a:pt x="214" y="4204"/>
                  </a:lnTo>
                  <a:lnTo>
                    <a:pt x="427" y="4843"/>
                  </a:lnTo>
                  <a:lnTo>
                    <a:pt x="746" y="5481"/>
                  </a:lnTo>
                  <a:lnTo>
                    <a:pt x="1172" y="6067"/>
                  </a:lnTo>
                  <a:lnTo>
                    <a:pt x="1438" y="5854"/>
                  </a:lnTo>
                  <a:lnTo>
                    <a:pt x="1065" y="5268"/>
                  </a:lnTo>
                  <a:lnTo>
                    <a:pt x="746" y="4736"/>
                  </a:lnTo>
                  <a:lnTo>
                    <a:pt x="533" y="4098"/>
                  </a:lnTo>
                  <a:lnTo>
                    <a:pt x="373" y="3512"/>
                  </a:lnTo>
                  <a:lnTo>
                    <a:pt x="320" y="2927"/>
                  </a:lnTo>
                  <a:lnTo>
                    <a:pt x="320" y="2342"/>
                  </a:lnTo>
                  <a:lnTo>
                    <a:pt x="427" y="1810"/>
                  </a:lnTo>
                  <a:lnTo>
                    <a:pt x="639" y="1278"/>
                  </a:lnTo>
                  <a:lnTo>
                    <a:pt x="746" y="1065"/>
                  </a:lnTo>
                  <a:lnTo>
                    <a:pt x="959" y="745"/>
                  </a:lnTo>
                  <a:lnTo>
                    <a:pt x="1118" y="586"/>
                  </a:lnTo>
                  <a:lnTo>
                    <a:pt x="1278" y="479"/>
                  </a:lnTo>
                  <a:lnTo>
                    <a:pt x="1491" y="373"/>
                  </a:lnTo>
                  <a:lnTo>
                    <a:pt x="1704" y="320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rgbClr val="1318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149;p17">
              <a:extLst>
                <a:ext uri="{FF2B5EF4-FFF2-40B4-BE49-F238E27FC236}">
                  <a16:creationId xmlns:a16="http://schemas.microsoft.com/office/drawing/2014/main" id="{BB4E2CB8-22DC-3347-E17C-DA7D9E5D75F3}"/>
                </a:ext>
              </a:extLst>
            </p:cNvPr>
            <p:cNvSpPr/>
            <p:nvPr/>
          </p:nvSpPr>
          <p:spPr>
            <a:xfrm>
              <a:off x="7241286" y="696313"/>
              <a:ext cx="94475" cy="129075"/>
            </a:xfrm>
            <a:custGeom>
              <a:avLst/>
              <a:gdLst/>
              <a:ahLst/>
              <a:cxnLst/>
              <a:rect l="l" t="t" r="r" b="b"/>
              <a:pathLst>
                <a:path w="3779" h="5163" extrusionOk="0">
                  <a:moveTo>
                    <a:pt x="2608" y="1"/>
                  </a:moveTo>
                  <a:lnTo>
                    <a:pt x="2235" y="54"/>
                  </a:lnTo>
                  <a:lnTo>
                    <a:pt x="1863" y="160"/>
                  </a:lnTo>
                  <a:lnTo>
                    <a:pt x="1490" y="320"/>
                  </a:lnTo>
                  <a:lnTo>
                    <a:pt x="1171" y="480"/>
                  </a:lnTo>
                  <a:lnTo>
                    <a:pt x="852" y="693"/>
                  </a:lnTo>
                  <a:lnTo>
                    <a:pt x="533" y="905"/>
                  </a:lnTo>
                  <a:lnTo>
                    <a:pt x="320" y="1171"/>
                  </a:lnTo>
                  <a:lnTo>
                    <a:pt x="107" y="1491"/>
                  </a:lnTo>
                  <a:lnTo>
                    <a:pt x="54" y="1757"/>
                  </a:lnTo>
                  <a:lnTo>
                    <a:pt x="0" y="2076"/>
                  </a:lnTo>
                  <a:lnTo>
                    <a:pt x="54" y="2342"/>
                  </a:lnTo>
                  <a:lnTo>
                    <a:pt x="160" y="2555"/>
                  </a:lnTo>
                  <a:lnTo>
                    <a:pt x="320" y="2821"/>
                  </a:lnTo>
                  <a:lnTo>
                    <a:pt x="533" y="3087"/>
                  </a:lnTo>
                  <a:lnTo>
                    <a:pt x="1065" y="3566"/>
                  </a:lnTo>
                  <a:lnTo>
                    <a:pt x="1650" y="3992"/>
                  </a:lnTo>
                  <a:lnTo>
                    <a:pt x="2289" y="4417"/>
                  </a:lnTo>
                  <a:lnTo>
                    <a:pt x="2874" y="4737"/>
                  </a:lnTo>
                  <a:lnTo>
                    <a:pt x="3672" y="5162"/>
                  </a:lnTo>
                  <a:lnTo>
                    <a:pt x="3778" y="4843"/>
                  </a:lnTo>
                  <a:lnTo>
                    <a:pt x="2821" y="4364"/>
                  </a:lnTo>
                  <a:lnTo>
                    <a:pt x="2289" y="3992"/>
                  </a:lnTo>
                  <a:lnTo>
                    <a:pt x="1703" y="3619"/>
                  </a:lnTo>
                  <a:lnTo>
                    <a:pt x="1171" y="3247"/>
                  </a:lnTo>
                  <a:lnTo>
                    <a:pt x="745" y="2821"/>
                  </a:lnTo>
                  <a:lnTo>
                    <a:pt x="479" y="2449"/>
                  </a:lnTo>
                  <a:lnTo>
                    <a:pt x="373" y="2236"/>
                  </a:lnTo>
                  <a:lnTo>
                    <a:pt x="320" y="2076"/>
                  </a:lnTo>
                  <a:lnTo>
                    <a:pt x="373" y="1810"/>
                  </a:lnTo>
                  <a:lnTo>
                    <a:pt x="426" y="1597"/>
                  </a:lnTo>
                  <a:lnTo>
                    <a:pt x="586" y="1384"/>
                  </a:lnTo>
                  <a:lnTo>
                    <a:pt x="799" y="1171"/>
                  </a:lnTo>
                  <a:lnTo>
                    <a:pt x="1011" y="959"/>
                  </a:lnTo>
                  <a:lnTo>
                    <a:pt x="1331" y="746"/>
                  </a:lnTo>
                  <a:lnTo>
                    <a:pt x="1650" y="639"/>
                  </a:lnTo>
                  <a:lnTo>
                    <a:pt x="1969" y="480"/>
                  </a:lnTo>
                  <a:lnTo>
                    <a:pt x="2661" y="373"/>
                  </a:lnTo>
                  <a:lnTo>
                    <a:pt x="2927" y="320"/>
                  </a:lnTo>
                  <a:lnTo>
                    <a:pt x="3193" y="320"/>
                  </a:lnTo>
                  <a:lnTo>
                    <a:pt x="3246" y="1"/>
                  </a:lnTo>
                  <a:close/>
                </a:path>
              </a:pathLst>
            </a:custGeom>
            <a:solidFill>
              <a:srgbClr val="1318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150;p17">
              <a:extLst>
                <a:ext uri="{FF2B5EF4-FFF2-40B4-BE49-F238E27FC236}">
                  <a16:creationId xmlns:a16="http://schemas.microsoft.com/office/drawing/2014/main" id="{F77C3AE0-7B07-10B4-5C65-AC8964627A8E}"/>
                </a:ext>
              </a:extLst>
            </p:cNvPr>
            <p:cNvSpPr/>
            <p:nvPr/>
          </p:nvSpPr>
          <p:spPr>
            <a:xfrm>
              <a:off x="5952211" y="745538"/>
              <a:ext cx="2362650" cy="4830350"/>
            </a:xfrm>
            <a:custGeom>
              <a:avLst/>
              <a:gdLst/>
              <a:ahLst/>
              <a:cxnLst/>
              <a:rect l="l" t="t" r="r" b="b"/>
              <a:pathLst>
                <a:path w="94506" h="193214" extrusionOk="0">
                  <a:moveTo>
                    <a:pt x="1" y="1"/>
                  </a:moveTo>
                  <a:lnTo>
                    <a:pt x="1" y="2023"/>
                  </a:lnTo>
                  <a:lnTo>
                    <a:pt x="82852" y="2023"/>
                  </a:lnTo>
                  <a:lnTo>
                    <a:pt x="83810" y="2076"/>
                  </a:lnTo>
                  <a:lnTo>
                    <a:pt x="84768" y="2236"/>
                  </a:lnTo>
                  <a:lnTo>
                    <a:pt x="85672" y="2448"/>
                  </a:lnTo>
                  <a:lnTo>
                    <a:pt x="86577" y="2768"/>
                  </a:lnTo>
                  <a:lnTo>
                    <a:pt x="87428" y="3193"/>
                  </a:lnTo>
                  <a:lnTo>
                    <a:pt x="88227" y="3672"/>
                  </a:lnTo>
                  <a:lnTo>
                    <a:pt x="89025" y="4258"/>
                  </a:lnTo>
                  <a:lnTo>
                    <a:pt x="89717" y="4896"/>
                  </a:lnTo>
                  <a:lnTo>
                    <a:pt x="90355" y="5641"/>
                  </a:lnTo>
                  <a:lnTo>
                    <a:pt x="90940" y="6386"/>
                  </a:lnTo>
                  <a:lnTo>
                    <a:pt x="91419" y="7237"/>
                  </a:lnTo>
                  <a:lnTo>
                    <a:pt x="91792" y="8089"/>
                  </a:lnTo>
                  <a:lnTo>
                    <a:pt x="92111" y="8940"/>
                  </a:lnTo>
                  <a:lnTo>
                    <a:pt x="92324" y="9898"/>
                  </a:lnTo>
                  <a:lnTo>
                    <a:pt x="92430" y="10803"/>
                  </a:lnTo>
                  <a:lnTo>
                    <a:pt x="92484" y="11814"/>
                  </a:lnTo>
                  <a:lnTo>
                    <a:pt x="89823" y="193214"/>
                  </a:lnTo>
                  <a:lnTo>
                    <a:pt x="91845" y="193214"/>
                  </a:lnTo>
                  <a:lnTo>
                    <a:pt x="94506" y="11814"/>
                  </a:lnTo>
                  <a:lnTo>
                    <a:pt x="94452" y="10643"/>
                  </a:lnTo>
                  <a:lnTo>
                    <a:pt x="94293" y="9526"/>
                  </a:lnTo>
                  <a:lnTo>
                    <a:pt x="94027" y="8408"/>
                  </a:lnTo>
                  <a:lnTo>
                    <a:pt x="93654" y="7291"/>
                  </a:lnTo>
                  <a:lnTo>
                    <a:pt x="93175" y="6280"/>
                  </a:lnTo>
                  <a:lnTo>
                    <a:pt x="92590" y="5269"/>
                  </a:lnTo>
                  <a:lnTo>
                    <a:pt x="91952" y="4364"/>
                  </a:lnTo>
                  <a:lnTo>
                    <a:pt x="91153" y="3459"/>
                  </a:lnTo>
                  <a:lnTo>
                    <a:pt x="90302" y="2714"/>
                  </a:lnTo>
                  <a:lnTo>
                    <a:pt x="89397" y="2023"/>
                  </a:lnTo>
                  <a:lnTo>
                    <a:pt x="88386" y="1384"/>
                  </a:lnTo>
                  <a:lnTo>
                    <a:pt x="87375" y="905"/>
                  </a:lnTo>
                  <a:lnTo>
                    <a:pt x="86311" y="533"/>
                  </a:lnTo>
                  <a:lnTo>
                    <a:pt x="85194" y="267"/>
                  </a:lnTo>
                  <a:lnTo>
                    <a:pt x="84023" y="54"/>
                  </a:lnTo>
                  <a:lnTo>
                    <a:pt x="828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151;p17">
              <a:extLst>
                <a:ext uri="{FF2B5EF4-FFF2-40B4-BE49-F238E27FC236}">
                  <a16:creationId xmlns:a16="http://schemas.microsoft.com/office/drawing/2014/main" id="{52B196E2-6546-2224-1A60-FB724FC1F6B4}"/>
                </a:ext>
              </a:extLst>
            </p:cNvPr>
            <p:cNvSpPr/>
            <p:nvPr/>
          </p:nvSpPr>
          <p:spPr>
            <a:xfrm>
              <a:off x="5237836" y="1074138"/>
              <a:ext cx="589350" cy="593325"/>
            </a:xfrm>
            <a:custGeom>
              <a:avLst/>
              <a:gdLst/>
              <a:ahLst/>
              <a:cxnLst/>
              <a:rect l="l" t="t" r="r" b="b"/>
              <a:pathLst>
                <a:path w="23574" h="23733" extrusionOk="0">
                  <a:moveTo>
                    <a:pt x="5588" y="0"/>
                  </a:moveTo>
                  <a:lnTo>
                    <a:pt x="5056" y="53"/>
                  </a:lnTo>
                  <a:lnTo>
                    <a:pt x="4471" y="160"/>
                  </a:lnTo>
                  <a:lnTo>
                    <a:pt x="3938" y="319"/>
                  </a:lnTo>
                  <a:lnTo>
                    <a:pt x="3406" y="532"/>
                  </a:lnTo>
                  <a:lnTo>
                    <a:pt x="2927" y="798"/>
                  </a:lnTo>
                  <a:lnTo>
                    <a:pt x="2448" y="1117"/>
                  </a:lnTo>
                  <a:lnTo>
                    <a:pt x="1970" y="1490"/>
                  </a:lnTo>
                  <a:lnTo>
                    <a:pt x="1544" y="1916"/>
                  </a:lnTo>
                  <a:lnTo>
                    <a:pt x="1171" y="2341"/>
                  </a:lnTo>
                  <a:lnTo>
                    <a:pt x="852" y="2820"/>
                  </a:lnTo>
                  <a:lnTo>
                    <a:pt x="586" y="3352"/>
                  </a:lnTo>
                  <a:lnTo>
                    <a:pt x="373" y="3831"/>
                  </a:lnTo>
                  <a:lnTo>
                    <a:pt x="160" y="4363"/>
                  </a:lnTo>
                  <a:lnTo>
                    <a:pt x="54" y="4949"/>
                  </a:lnTo>
                  <a:lnTo>
                    <a:pt x="1" y="5481"/>
                  </a:lnTo>
                  <a:lnTo>
                    <a:pt x="1" y="6013"/>
                  </a:lnTo>
                  <a:lnTo>
                    <a:pt x="1" y="6598"/>
                  </a:lnTo>
                  <a:lnTo>
                    <a:pt x="107" y="7130"/>
                  </a:lnTo>
                  <a:lnTo>
                    <a:pt x="267" y="7663"/>
                  </a:lnTo>
                  <a:lnTo>
                    <a:pt x="426" y="8195"/>
                  </a:lnTo>
                  <a:lnTo>
                    <a:pt x="692" y="8727"/>
                  </a:lnTo>
                  <a:lnTo>
                    <a:pt x="958" y="9206"/>
                  </a:lnTo>
                  <a:lnTo>
                    <a:pt x="1331" y="9631"/>
                  </a:lnTo>
                  <a:lnTo>
                    <a:pt x="1703" y="10110"/>
                  </a:lnTo>
                  <a:lnTo>
                    <a:pt x="15485" y="23733"/>
                  </a:lnTo>
                  <a:lnTo>
                    <a:pt x="23574" y="14367"/>
                  </a:lnTo>
                  <a:lnTo>
                    <a:pt x="22084" y="12824"/>
                  </a:lnTo>
                  <a:lnTo>
                    <a:pt x="18625" y="9631"/>
                  </a:lnTo>
                  <a:lnTo>
                    <a:pt x="14208" y="5534"/>
                  </a:lnTo>
                  <a:lnTo>
                    <a:pt x="9792" y="1490"/>
                  </a:lnTo>
                  <a:lnTo>
                    <a:pt x="9313" y="1117"/>
                  </a:lnTo>
                  <a:lnTo>
                    <a:pt x="8834" y="798"/>
                  </a:lnTo>
                  <a:lnTo>
                    <a:pt x="8302" y="532"/>
                  </a:lnTo>
                  <a:lnTo>
                    <a:pt x="7823" y="319"/>
                  </a:lnTo>
                  <a:lnTo>
                    <a:pt x="7238" y="160"/>
                  </a:lnTo>
                  <a:lnTo>
                    <a:pt x="6705" y="5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152;p17">
              <a:extLst>
                <a:ext uri="{FF2B5EF4-FFF2-40B4-BE49-F238E27FC236}">
                  <a16:creationId xmlns:a16="http://schemas.microsoft.com/office/drawing/2014/main" id="{C9BA6226-7397-ABCA-A8E3-753ED68F080A}"/>
                </a:ext>
              </a:extLst>
            </p:cNvPr>
            <p:cNvSpPr/>
            <p:nvPr/>
          </p:nvSpPr>
          <p:spPr>
            <a:xfrm>
              <a:off x="5541161" y="1345513"/>
              <a:ext cx="637225" cy="641225"/>
            </a:xfrm>
            <a:custGeom>
              <a:avLst/>
              <a:gdLst/>
              <a:ahLst/>
              <a:cxnLst/>
              <a:rect l="l" t="t" r="r" b="b"/>
              <a:pathLst>
                <a:path w="25489" h="25649" extrusionOk="0">
                  <a:moveTo>
                    <a:pt x="9365" y="0"/>
                  </a:moveTo>
                  <a:lnTo>
                    <a:pt x="0" y="10962"/>
                  </a:lnTo>
                  <a:lnTo>
                    <a:pt x="14474" y="24159"/>
                  </a:lnTo>
                  <a:lnTo>
                    <a:pt x="15166" y="24691"/>
                  </a:lnTo>
                  <a:lnTo>
                    <a:pt x="15857" y="25063"/>
                  </a:lnTo>
                  <a:lnTo>
                    <a:pt x="16656" y="25382"/>
                  </a:lnTo>
                  <a:lnTo>
                    <a:pt x="17454" y="25542"/>
                  </a:lnTo>
                  <a:lnTo>
                    <a:pt x="18252" y="25648"/>
                  </a:lnTo>
                  <a:lnTo>
                    <a:pt x="19050" y="25595"/>
                  </a:lnTo>
                  <a:lnTo>
                    <a:pt x="19476" y="25489"/>
                  </a:lnTo>
                  <a:lnTo>
                    <a:pt x="19901" y="25382"/>
                  </a:lnTo>
                  <a:lnTo>
                    <a:pt x="20274" y="25223"/>
                  </a:lnTo>
                  <a:lnTo>
                    <a:pt x="20646" y="25063"/>
                  </a:lnTo>
                  <a:lnTo>
                    <a:pt x="21498" y="24584"/>
                  </a:lnTo>
                  <a:lnTo>
                    <a:pt x="22296" y="23999"/>
                  </a:lnTo>
                  <a:lnTo>
                    <a:pt x="23041" y="23360"/>
                  </a:lnTo>
                  <a:lnTo>
                    <a:pt x="23680" y="22562"/>
                  </a:lnTo>
                  <a:lnTo>
                    <a:pt x="24265" y="21764"/>
                  </a:lnTo>
                  <a:lnTo>
                    <a:pt x="24744" y="20806"/>
                  </a:lnTo>
                  <a:lnTo>
                    <a:pt x="25116" y="19848"/>
                  </a:lnTo>
                  <a:lnTo>
                    <a:pt x="25276" y="19369"/>
                  </a:lnTo>
                  <a:lnTo>
                    <a:pt x="25436" y="18837"/>
                  </a:lnTo>
                  <a:lnTo>
                    <a:pt x="25489" y="18146"/>
                  </a:lnTo>
                  <a:lnTo>
                    <a:pt x="25489" y="17454"/>
                  </a:lnTo>
                  <a:lnTo>
                    <a:pt x="25436" y="16762"/>
                  </a:lnTo>
                  <a:lnTo>
                    <a:pt x="25223" y="16124"/>
                  </a:lnTo>
                  <a:lnTo>
                    <a:pt x="25010" y="15485"/>
                  </a:lnTo>
                  <a:lnTo>
                    <a:pt x="24637" y="14900"/>
                  </a:lnTo>
                  <a:lnTo>
                    <a:pt x="24265" y="14314"/>
                  </a:lnTo>
                  <a:lnTo>
                    <a:pt x="23786" y="13835"/>
                  </a:lnTo>
                  <a:lnTo>
                    <a:pt x="93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153;p17">
              <a:extLst>
                <a:ext uri="{FF2B5EF4-FFF2-40B4-BE49-F238E27FC236}">
                  <a16:creationId xmlns:a16="http://schemas.microsoft.com/office/drawing/2014/main" id="{B886FA96-AC82-6C89-C391-AA2525FFA0B2}"/>
                </a:ext>
              </a:extLst>
            </p:cNvPr>
            <p:cNvSpPr/>
            <p:nvPr/>
          </p:nvSpPr>
          <p:spPr>
            <a:xfrm>
              <a:off x="5514536" y="1244413"/>
              <a:ext cx="439025" cy="452325"/>
            </a:xfrm>
            <a:custGeom>
              <a:avLst/>
              <a:gdLst/>
              <a:ahLst/>
              <a:cxnLst/>
              <a:rect l="l" t="t" r="r" b="b"/>
              <a:pathLst>
                <a:path w="17561" h="18093" extrusionOk="0">
                  <a:moveTo>
                    <a:pt x="14155" y="0"/>
                  </a:moveTo>
                  <a:lnTo>
                    <a:pt x="13889" y="53"/>
                  </a:lnTo>
                  <a:lnTo>
                    <a:pt x="13676" y="107"/>
                  </a:lnTo>
                  <a:lnTo>
                    <a:pt x="13410" y="266"/>
                  </a:lnTo>
                  <a:lnTo>
                    <a:pt x="13251" y="426"/>
                  </a:lnTo>
                  <a:lnTo>
                    <a:pt x="373" y="13889"/>
                  </a:lnTo>
                  <a:lnTo>
                    <a:pt x="214" y="14101"/>
                  </a:lnTo>
                  <a:lnTo>
                    <a:pt x="107" y="14367"/>
                  </a:lnTo>
                  <a:lnTo>
                    <a:pt x="54" y="14580"/>
                  </a:lnTo>
                  <a:lnTo>
                    <a:pt x="1" y="14846"/>
                  </a:lnTo>
                  <a:lnTo>
                    <a:pt x="54" y="15112"/>
                  </a:lnTo>
                  <a:lnTo>
                    <a:pt x="107" y="15378"/>
                  </a:lnTo>
                  <a:lnTo>
                    <a:pt x="267" y="15591"/>
                  </a:lnTo>
                  <a:lnTo>
                    <a:pt x="427" y="15804"/>
                  </a:lnTo>
                  <a:lnTo>
                    <a:pt x="2449" y="17720"/>
                  </a:lnTo>
                  <a:lnTo>
                    <a:pt x="2661" y="17879"/>
                  </a:lnTo>
                  <a:lnTo>
                    <a:pt x="2874" y="17986"/>
                  </a:lnTo>
                  <a:lnTo>
                    <a:pt x="3140" y="18039"/>
                  </a:lnTo>
                  <a:lnTo>
                    <a:pt x="3406" y="18092"/>
                  </a:lnTo>
                  <a:lnTo>
                    <a:pt x="3672" y="18039"/>
                  </a:lnTo>
                  <a:lnTo>
                    <a:pt x="3885" y="17986"/>
                  </a:lnTo>
                  <a:lnTo>
                    <a:pt x="4151" y="17826"/>
                  </a:lnTo>
                  <a:lnTo>
                    <a:pt x="4311" y="17667"/>
                  </a:lnTo>
                  <a:lnTo>
                    <a:pt x="17188" y="4204"/>
                  </a:lnTo>
                  <a:lnTo>
                    <a:pt x="17348" y="3991"/>
                  </a:lnTo>
                  <a:lnTo>
                    <a:pt x="17454" y="3725"/>
                  </a:lnTo>
                  <a:lnTo>
                    <a:pt x="17508" y="3459"/>
                  </a:lnTo>
                  <a:lnTo>
                    <a:pt x="17561" y="3246"/>
                  </a:lnTo>
                  <a:lnTo>
                    <a:pt x="17508" y="2980"/>
                  </a:lnTo>
                  <a:lnTo>
                    <a:pt x="17454" y="2714"/>
                  </a:lnTo>
                  <a:lnTo>
                    <a:pt x="17295" y="2501"/>
                  </a:lnTo>
                  <a:lnTo>
                    <a:pt x="17135" y="2288"/>
                  </a:lnTo>
                  <a:lnTo>
                    <a:pt x="15113" y="373"/>
                  </a:lnTo>
                  <a:lnTo>
                    <a:pt x="14900" y="213"/>
                  </a:lnTo>
                  <a:lnTo>
                    <a:pt x="14687" y="107"/>
                  </a:lnTo>
                  <a:lnTo>
                    <a:pt x="144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154;p17">
              <a:extLst>
                <a:ext uri="{FF2B5EF4-FFF2-40B4-BE49-F238E27FC236}">
                  <a16:creationId xmlns:a16="http://schemas.microsoft.com/office/drawing/2014/main" id="{189A2104-6885-EFCB-F45E-F9297CE54F86}"/>
                </a:ext>
              </a:extLst>
            </p:cNvPr>
            <p:cNvSpPr/>
            <p:nvPr/>
          </p:nvSpPr>
          <p:spPr>
            <a:xfrm>
              <a:off x="5563761" y="1574313"/>
              <a:ext cx="87825" cy="86500"/>
            </a:xfrm>
            <a:custGeom>
              <a:avLst/>
              <a:gdLst/>
              <a:ahLst/>
              <a:cxnLst/>
              <a:rect l="l" t="t" r="r" b="b"/>
              <a:pathLst>
                <a:path w="3513" h="3460" extrusionOk="0">
                  <a:moveTo>
                    <a:pt x="1384" y="1"/>
                  </a:moveTo>
                  <a:lnTo>
                    <a:pt x="1065" y="107"/>
                  </a:lnTo>
                  <a:lnTo>
                    <a:pt x="799" y="267"/>
                  </a:lnTo>
                  <a:lnTo>
                    <a:pt x="533" y="480"/>
                  </a:lnTo>
                  <a:lnTo>
                    <a:pt x="320" y="746"/>
                  </a:lnTo>
                  <a:lnTo>
                    <a:pt x="160" y="1065"/>
                  </a:lnTo>
                  <a:lnTo>
                    <a:pt x="54" y="1384"/>
                  </a:lnTo>
                  <a:lnTo>
                    <a:pt x="1" y="1704"/>
                  </a:lnTo>
                  <a:lnTo>
                    <a:pt x="54" y="2076"/>
                  </a:lnTo>
                  <a:lnTo>
                    <a:pt x="160" y="2395"/>
                  </a:lnTo>
                  <a:lnTo>
                    <a:pt x="320" y="2715"/>
                  </a:lnTo>
                  <a:lnTo>
                    <a:pt x="533" y="2981"/>
                  </a:lnTo>
                  <a:lnTo>
                    <a:pt x="799" y="3193"/>
                  </a:lnTo>
                  <a:lnTo>
                    <a:pt x="1065" y="3353"/>
                  </a:lnTo>
                  <a:lnTo>
                    <a:pt x="1384" y="3460"/>
                  </a:lnTo>
                  <a:lnTo>
                    <a:pt x="2129" y="3460"/>
                  </a:lnTo>
                  <a:lnTo>
                    <a:pt x="2448" y="3353"/>
                  </a:lnTo>
                  <a:lnTo>
                    <a:pt x="2715" y="3193"/>
                  </a:lnTo>
                  <a:lnTo>
                    <a:pt x="2981" y="2981"/>
                  </a:lnTo>
                  <a:lnTo>
                    <a:pt x="3193" y="2715"/>
                  </a:lnTo>
                  <a:lnTo>
                    <a:pt x="3353" y="2395"/>
                  </a:lnTo>
                  <a:lnTo>
                    <a:pt x="3459" y="2076"/>
                  </a:lnTo>
                  <a:lnTo>
                    <a:pt x="3513" y="1704"/>
                  </a:lnTo>
                  <a:lnTo>
                    <a:pt x="3459" y="1384"/>
                  </a:lnTo>
                  <a:lnTo>
                    <a:pt x="3353" y="1065"/>
                  </a:lnTo>
                  <a:lnTo>
                    <a:pt x="3193" y="746"/>
                  </a:lnTo>
                  <a:lnTo>
                    <a:pt x="2981" y="480"/>
                  </a:lnTo>
                  <a:lnTo>
                    <a:pt x="2715" y="267"/>
                  </a:lnTo>
                  <a:lnTo>
                    <a:pt x="2448" y="107"/>
                  </a:lnTo>
                  <a:lnTo>
                    <a:pt x="21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155;p17">
              <a:extLst>
                <a:ext uri="{FF2B5EF4-FFF2-40B4-BE49-F238E27FC236}">
                  <a16:creationId xmlns:a16="http://schemas.microsoft.com/office/drawing/2014/main" id="{E974BD1E-CEA2-AE05-8227-E130B706DE5D}"/>
                </a:ext>
              </a:extLst>
            </p:cNvPr>
            <p:cNvSpPr/>
            <p:nvPr/>
          </p:nvSpPr>
          <p:spPr>
            <a:xfrm>
              <a:off x="5851111" y="664388"/>
              <a:ext cx="149025" cy="618625"/>
            </a:xfrm>
            <a:custGeom>
              <a:avLst/>
              <a:gdLst/>
              <a:ahLst/>
              <a:cxnLst/>
              <a:rect l="l" t="t" r="r" b="b"/>
              <a:pathLst>
                <a:path w="5961" h="24745" extrusionOk="0">
                  <a:moveTo>
                    <a:pt x="5960" y="1"/>
                  </a:moveTo>
                  <a:lnTo>
                    <a:pt x="2023" y="214"/>
                  </a:lnTo>
                  <a:lnTo>
                    <a:pt x="1" y="24319"/>
                  </a:lnTo>
                  <a:lnTo>
                    <a:pt x="3938" y="24744"/>
                  </a:lnTo>
                  <a:lnTo>
                    <a:pt x="59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156;p17">
              <a:extLst>
                <a:ext uri="{FF2B5EF4-FFF2-40B4-BE49-F238E27FC236}">
                  <a16:creationId xmlns:a16="http://schemas.microsoft.com/office/drawing/2014/main" id="{D4E50474-FD19-72E6-DF71-0B12BED71464}"/>
                </a:ext>
              </a:extLst>
            </p:cNvPr>
            <p:cNvSpPr/>
            <p:nvPr/>
          </p:nvSpPr>
          <p:spPr>
            <a:xfrm>
              <a:off x="5823186" y="641788"/>
              <a:ext cx="258100" cy="258100"/>
            </a:xfrm>
            <a:custGeom>
              <a:avLst/>
              <a:gdLst/>
              <a:ahLst/>
              <a:cxnLst/>
              <a:rect l="l" t="t" r="r" b="b"/>
              <a:pathLst>
                <a:path w="10324" h="10324" extrusionOk="0">
                  <a:moveTo>
                    <a:pt x="5162" y="0"/>
                  </a:moveTo>
                  <a:lnTo>
                    <a:pt x="4630" y="53"/>
                  </a:lnTo>
                  <a:lnTo>
                    <a:pt x="4151" y="107"/>
                  </a:lnTo>
                  <a:lnTo>
                    <a:pt x="3619" y="266"/>
                  </a:lnTo>
                  <a:lnTo>
                    <a:pt x="3193" y="426"/>
                  </a:lnTo>
                  <a:lnTo>
                    <a:pt x="2714" y="639"/>
                  </a:lnTo>
                  <a:lnTo>
                    <a:pt x="2288" y="905"/>
                  </a:lnTo>
                  <a:lnTo>
                    <a:pt x="1916" y="1171"/>
                  </a:lnTo>
                  <a:lnTo>
                    <a:pt x="1543" y="1543"/>
                  </a:lnTo>
                  <a:lnTo>
                    <a:pt x="1171" y="1916"/>
                  </a:lnTo>
                  <a:lnTo>
                    <a:pt x="905" y="2288"/>
                  </a:lnTo>
                  <a:lnTo>
                    <a:pt x="639" y="2714"/>
                  </a:lnTo>
                  <a:lnTo>
                    <a:pt x="426" y="3193"/>
                  </a:lnTo>
                  <a:lnTo>
                    <a:pt x="266" y="3619"/>
                  </a:lnTo>
                  <a:lnTo>
                    <a:pt x="107" y="4151"/>
                  </a:lnTo>
                  <a:lnTo>
                    <a:pt x="53" y="4630"/>
                  </a:lnTo>
                  <a:lnTo>
                    <a:pt x="0" y="5162"/>
                  </a:lnTo>
                  <a:lnTo>
                    <a:pt x="53" y="5694"/>
                  </a:lnTo>
                  <a:lnTo>
                    <a:pt x="107" y="6226"/>
                  </a:lnTo>
                  <a:lnTo>
                    <a:pt x="266" y="6705"/>
                  </a:lnTo>
                  <a:lnTo>
                    <a:pt x="426" y="7184"/>
                  </a:lnTo>
                  <a:lnTo>
                    <a:pt x="639" y="7663"/>
                  </a:lnTo>
                  <a:lnTo>
                    <a:pt x="905" y="8088"/>
                  </a:lnTo>
                  <a:lnTo>
                    <a:pt x="1171" y="8461"/>
                  </a:lnTo>
                  <a:lnTo>
                    <a:pt x="1543" y="8833"/>
                  </a:lnTo>
                  <a:lnTo>
                    <a:pt x="1916" y="9153"/>
                  </a:lnTo>
                  <a:lnTo>
                    <a:pt x="2288" y="9472"/>
                  </a:lnTo>
                  <a:lnTo>
                    <a:pt x="2714" y="9738"/>
                  </a:lnTo>
                  <a:lnTo>
                    <a:pt x="3193" y="9951"/>
                  </a:lnTo>
                  <a:lnTo>
                    <a:pt x="3619" y="10110"/>
                  </a:lnTo>
                  <a:lnTo>
                    <a:pt x="4151" y="10217"/>
                  </a:lnTo>
                  <a:lnTo>
                    <a:pt x="4630" y="10323"/>
                  </a:lnTo>
                  <a:lnTo>
                    <a:pt x="5694" y="10323"/>
                  </a:lnTo>
                  <a:lnTo>
                    <a:pt x="6226" y="10217"/>
                  </a:lnTo>
                  <a:lnTo>
                    <a:pt x="6705" y="10110"/>
                  </a:lnTo>
                  <a:lnTo>
                    <a:pt x="7184" y="9951"/>
                  </a:lnTo>
                  <a:lnTo>
                    <a:pt x="7663" y="9738"/>
                  </a:lnTo>
                  <a:lnTo>
                    <a:pt x="8088" y="9472"/>
                  </a:lnTo>
                  <a:lnTo>
                    <a:pt x="8461" y="9153"/>
                  </a:lnTo>
                  <a:lnTo>
                    <a:pt x="8833" y="8833"/>
                  </a:lnTo>
                  <a:lnTo>
                    <a:pt x="9153" y="8461"/>
                  </a:lnTo>
                  <a:lnTo>
                    <a:pt x="9472" y="8088"/>
                  </a:lnTo>
                  <a:lnTo>
                    <a:pt x="9738" y="7663"/>
                  </a:lnTo>
                  <a:lnTo>
                    <a:pt x="9951" y="7184"/>
                  </a:lnTo>
                  <a:lnTo>
                    <a:pt x="10110" y="6705"/>
                  </a:lnTo>
                  <a:lnTo>
                    <a:pt x="10217" y="6226"/>
                  </a:lnTo>
                  <a:lnTo>
                    <a:pt x="10323" y="5694"/>
                  </a:lnTo>
                  <a:lnTo>
                    <a:pt x="10323" y="5162"/>
                  </a:lnTo>
                  <a:lnTo>
                    <a:pt x="10323" y="4630"/>
                  </a:lnTo>
                  <a:lnTo>
                    <a:pt x="10217" y="4151"/>
                  </a:lnTo>
                  <a:lnTo>
                    <a:pt x="10110" y="3619"/>
                  </a:lnTo>
                  <a:lnTo>
                    <a:pt x="9951" y="3193"/>
                  </a:lnTo>
                  <a:lnTo>
                    <a:pt x="9738" y="2714"/>
                  </a:lnTo>
                  <a:lnTo>
                    <a:pt x="9472" y="2288"/>
                  </a:lnTo>
                  <a:lnTo>
                    <a:pt x="9153" y="1916"/>
                  </a:lnTo>
                  <a:lnTo>
                    <a:pt x="8833" y="1543"/>
                  </a:lnTo>
                  <a:lnTo>
                    <a:pt x="8461" y="1171"/>
                  </a:lnTo>
                  <a:lnTo>
                    <a:pt x="8088" y="905"/>
                  </a:lnTo>
                  <a:lnTo>
                    <a:pt x="7663" y="639"/>
                  </a:lnTo>
                  <a:lnTo>
                    <a:pt x="7184" y="426"/>
                  </a:lnTo>
                  <a:lnTo>
                    <a:pt x="6705" y="266"/>
                  </a:lnTo>
                  <a:lnTo>
                    <a:pt x="6226" y="107"/>
                  </a:lnTo>
                  <a:lnTo>
                    <a:pt x="5694" y="53"/>
                  </a:lnTo>
                  <a:lnTo>
                    <a:pt x="51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157;p17">
              <a:extLst>
                <a:ext uri="{FF2B5EF4-FFF2-40B4-BE49-F238E27FC236}">
                  <a16:creationId xmlns:a16="http://schemas.microsoft.com/office/drawing/2014/main" id="{07DE2CEE-4078-0DBE-A969-AB1F31D2F27F}"/>
                </a:ext>
              </a:extLst>
            </p:cNvPr>
            <p:cNvSpPr/>
            <p:nvPr/>
          </p:nvSpPr>
          <p:spPr>
            <a:xfrm>
              <a:off x="5905661" y="724263"/>
              <a:ext cx="94475" cy="94475"/>
            </a:xfrm>
            <a:custGeom>
              <a:avLst/>
              <a:gdLst/>
              <a:ahLst/>
              <a:cxnLst/>
              <a:rect l="l" t="t" r="r" b="b"/>
              <a:pathLst>
                <a:path w="3779" h="3779" extrusionOk="0">
                  <a:moveTo>
                    <a:pt x="1863" y="0"/>
                  </a:moveTo>
                  <a:lnTo>
                    <a:pt x="1490" y="53"/>
                  </a:lnTo>
                  <a:lnTo>
                    <a:pt x="1171" y="160"/>
                  </a:lnTo>
                  <a:lnTo>
                    <a:pt x="852" y="320"/>
                  </a:lnTo>
                  <a:lnTo>
                    <a:pt x="532" y="532"/>
                  </a:lnTo>
                  <a:lnTo>
                    <a:pt x="320" y="852"/>
                  </a:lnTo>
                  <a:lnTo>
                    <a:pt x="160" y="1171"/>
                  </a:lnTo>
                  <a:lnTo>
                    <a:pt x="53" y="1490"/>
                  </a:lnTo>
                  <a:lnTo>
                    <a:pt x="0" y="1863"/>
                  </a:lnTo>
                  <a:lnTo>
                    <a:pt x="53" y="2235"/>
                  </a:lnTo>
                  <a:lnTo>
                    <a:pt x="160" y="2608"/>
                  </a:lnTo>
                  <a:lnTo>
                    <a:pt x="320" y="2927"/>
                  </a:lnTo>
                  <a:lnTo>
                    <a:pt x="532" y="3193"/>
                  </a:lnTo>
                  <a:lnTo>
                    <a:pt x="852" y="3459"/>
                  </a:lnTo>
                  <a:lnTo>
                    <a:pt x="1171" y="3619"/>
                  </a:lnTo>
                  <a:lnTo>
                    <a:pt x="1490" y="3725"/>
                  </a:lnTo>
                  <a:lnTo>
                    <a:pt x="1863" y="3778"/>
                  </a:lnTo>
                  <a:lnTo>
                    <a:pt x="2235" y="3725"/>
                  </a:lnTo>
                  <a:lnTo>
                    <a:pt x="2608" y="3619"/>
                  </a:lnTo>
                  <a:lnTo>
                    <a:pt x="2927" y="3459"/>
                  </a:lnTo>
                  <a:lnTo>
                    <a:pt x="3193" y="3193"/>
                  </a:lnTo>
                  <a:lnTo>
                    <a:pt x="3459" y="2927"/>
                  </a:lnTo>
                  <a:lnTo>
                    <a:pt x="3619" y="2608"/>
                  </a:lnTo>
                  <a:lnTo>
                    <a:pt x="3725" y="2235"/>
                  </a:lnTo>
                  <a:lnTo>
                    <a:pt x="3778" y="1863"/>
                  </a:lnTo>
                  <a:lnTo>
                    <a:pt x="3725" y="1490"/>
                  </a:lnTo>
                  <a:lnTo>
                    <a:pt x="3619" y="1171"/>
                  </a:lnTo>
                  <a:lnTo>
                    <a:pt x="3459" y="852"/>
                  </a:lnTo>
                  <a:lnTo>
                    <a:pt x="3193" y="532"/>
                  </a:lnTo>
                  <a:lnTo>
                    <a:pt x="2927" y="320"/>
                  </a:lnTo>
                  <a:lnTo>
                    <a:pt x="2608" y="160"/>
                  </a:lnTo>
                  <a:lnTo>
                    <a:pt x="2235" y="53"/>
                  </a:lnTo>
                  <a:lnTo>
                    <a:pt x="18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158;p17">
              <a:extLst>
                <a:ext uri="{FF2B5EF4-FFF2-40B4-BE49-F238E27FC236}">
                  <a16:creationId xmlns:a16="http://schemas.microsoft.com/office/drawing/2014/main" id="{882A8812-5000-2885-4072-328CE9490696}"/>
                </a:ext>
              </a:extLst>
            </p:cNvPr>
            <p:cNvSpPr/>
            <p:nvPr/>
          </p:nvSpPr>
          <p:spPr>
            <a:xfrm>
              <a:off x="8012861" y="828013"/>
              <a:ext cx="331275" cy="4806400"/>
            </a:xfrm>
            <a:custGeom>
              <a:avLst/>
              <a:gdLst/>
              <a:ahLst/>
              <a:cxnLst/>
              <a:rect l="l" t="t" r="r" b="b"/>
              <a:pathLst>
                <a:path w="13251" h="192256" extrusionOk="0">
                  <a:moveTo>
                    <a:pt x="267" y="1"/>
                  </a:moveTo>
                  <a:lnTo>
                    <a:pt x="1" y="214"/>
                  </a:lnTo>
                  <a:lnTo>
                    <a:pt x="373" y="639"/>
                  </a:lnTo>
                  <a:lnTo>
                    <a:pt x="799" y="1118"/>
                  </a:lnTo>
                  <a:lnTo>
                    <a:pt x="1224" y="1491"/>
                  </a:lnTo>
                  <a:lnTo>
                    <a:pt x="1703" y="1863"/>
                  </a:lnTo>
                  <a:lnTo>
                    <a:pt x="2661" y="2608"/>
                  </a:lnTo>
                  <a:lnTo>
                    <a:pt x="3619" y="3300"/>
                  </a:lnTo>
                  <a:lnTo>
                    <a:pt x="3885" y="3460"/>
                  </a:lnTo>
                  <a:lnTo>
                    <a:pt x="4524" y="3938"/>
                  </a:lnTo>
                  <a:lnTo>
                    <a:pt x="5162" y="4364"/>
                  </a:lnTo>
                  <a:lnTo>
                    <a:pt x="5694" y="4896"/>
                  </a:lnTo>
                  <a:lnTo>
                    <a:pt x="6173" y="5428"/>
                  </a:lnTo>
                  <a:lnTo>
                    <a:pt x="6599" y="5961"/>
                  </a:lnTo>
                  <a:lnTo>
                    <a:pt x="7025" y="6546"/>
                  </a:lnTo>
                  <a:lnTo>
                    <a:pt x="7397" y="7131"/>
                  </a:lnTo>
                  <a:lnTo>
                    <a:pt x="7716" y="7770"/>
                  </a:lnTo>
                  <a:lnTo>
                    <a:pt x="7982" y="8462"/>
                  </a:lnTo>
                  <a:lnTo>
                    <a:pt x="8195" y="9153"/>
                  </a:lnTo>
                  <a:lnTo>
                    <a:pt x="8408" y="9898"/>
                  </a:lnTo>
                  <a:lnTo>
                    <a:pt x="8568" y="10696"/>
                  </a:lnTo>
                  <a:lnTo>
                    <a:pt x="8674" y="11548"/>
                  </a:lnTo>
                  <a:lnTo>
                    <a:pt x="8781" y="12399"/>
                  </a:lnTo>
                  <a:lnTo>
                    <a:pt x="8781" y="13304"/>
                  </a:lnTo>
                  <a:lnTo>
                    <a:pt x="8834" y="14262"/>
                  </a:lnTo>
                  <a:lnTo>
                    <a:pt x="8621" y="36079"/>
                  </a:lnTo>
                  <a:lnTo>
                    <a:pt x="8568" y="40123"/>
                  </a:lnTo>
                  <a:lnTo>
                    <a:pt x="8621" y="42145"/>
                  </a:lnTo>
                  <a:lnTo>
                    <a:pt x="8781" y="44167"/>
                  </a:lnTo>
                  <a:lnTo>
                    <a:pt x="8940" y="46348"/>
                  </a:lnTo>
                  <a:lnTo>
                    <a:pt x="9206" y="48424"/>
                  </a:lnTo>
                  <a:lnTo>
                    <a:pt x="9419" y="50286"/>
                  </a:lnTo>
                  <a:lnTo>
                    <a:pt x="9632" y="52149"/>
                  </a:lnTo>
                  <a:lnTo>
                    <a:pt x="9738" y="54011"/>
                  </a:lnTo>
                  <a:lnTo>
                    <a:pt x="9792" y="55873"/>
                  </a:lnTo>
                  <a:lnTo>
                    <a:pt x="9738" y="57151"/>
                  </a:lnTo>
                  <a:lnTo>
                    <a:pt x="9632" y="58428"/>
                  </a:lnTo>
                  <a:lnTo>
                    <a:pt x="9366" y="60929"/>
                  </a:lnTo>
                  <a:lnTo>
                    <a:pt x="9153" y="62951"/>
                  </a:lnTo>
                  <a:lnTo>
                    <a:pt x="8993" y="65026"/>
                  </a:lnTo>
                  <a:lnTo>
                    <a:pt x="8887" y="67633"/>
                  </a:lnTo>
                  <a:lnTo>
                    <a:pt x="8940" y="70241"/>
                  </a:lnTo>
                  <a:lnTo>
                    <a:pt x="9100" y="72901"/>
                  </a:lnTo>
                  <a:lnTo>
                    <a:pt x="9313" y="75509"/>
                  </a:lnTo>
                  <a:lnTo>
                    <a:pt x="9579" y="78116"/>
                  </a:lnTo>
                  <a:lnTo>
                    <a:pt x="9898" y="80723"/>
                  </a:lnTo>
                  <a:lnTo>
                    <a:pt x="10643" y="85938"/>
                  </a:lnTo>
                  <a:lnTo>
                    <a:pt x="11122" y="89025"/>
                  </a:lnTo>
                  <a:lnTo>
                    <a:pt x="11548" y="92111"/>
                  </a:lnTo>
                  <a:lnTo>
                    <a:pt x="11654" y="93335"/>
                  </a:lnTo>
                  <a:lnTo>
                    <a:pt x="11760" y="94505"/>
                  </a:lnTo>
                  <a:lnTo>
                    <a:pt x="11814" y="95729"/>
                  </a:lnTo>
                  <a:lnTo>
                    <a:pt x="11867" y="96953"/>
                  </a:lnTo>
                  <a:lnTo>
                    <a:pt x="11867" y="99348"/>
                  </a:lnTo>
                  <a:lnTo>
                    <a:pt x="11760" y="101742"/>
                  </a:lnTo>
                  <a:lnTo>
                    <a:pt x="11548" y="104190"/>
                  </a:lnTo>
                  <a:lnTo>
                    <a:pt x="11282" y="106585"/>
                  </a:lnTo>
                  <a:lnTo>
                    <a:pt x="10696" y="111374"/>
                  </a:lnTo>
                  <a:lnTo>
                    <a:pt x="10377" y="114034"/>
                  </a:lnTo>
                  <a:lnTo>
                    <a:pt x="10058" y="116748"/>
                  </a:lnTo>
                  <a:lnTo>
                    <a:pt x="9792" y="119409"/>
                  </a:lnTo>
                  <a:lnTo>
                    <a:pt x="9632" y="122122"/>
                  </a:lnTo>
                  <a:lnTo>
                    <a:pt x="9579" y="123772"/>
                  </a:lnTo>
                  <a:lnTo>
                    <a:pt x="9526" y="125475"/>
                  </a:lnTo>
                  <a:lnTo>
                    <a:pt x="9579" y="128880"/>
                  </a:lnTo>
                  <a:lnTo>
                    <a:pt x="9632" y="132233"/>
                  </a:lnTo>
                  <a:lnTo>
                    <a:pt x="9738" y="135585"/>
                  </a:lnTo>
                  <a:lnTo>
                    <a:pt x="9845" y="138565"/>
                  </a:lnTo>
                  <a:lnTo>
                    <a:pt x="9951" y="141545"/>
                  </a:lnTo>
                  <a:lnTo>
                    <a:pt x="10004" y="144578"/>
                  </a:lnTo>
                  <a:lnTo>
                    <a:pt x="9951" y="147611"/>
                  </a:lnTo>
                  <a:lnTo>
                    <a:pt x="9898" y="150006"/>
                  </a:lnTo>
                  <a:lnTo>
                    <a:pt x="9845" y="152187"/>
                  </a:lnTo>
                  <a:lnTo>
                    <a:pt x="9738" y="154369"/>
                  </a:lnTo>
                  <a:lnTo>
                    <a:pt x="9579" y="156497"/>
                  </a:lnTo>
                  <a:lnTo>
                    <a:pt x="9419" y="157562"/>
                  </a:lnTo>
                  <a:lnTo>
                    <a:pt x="9259" y="158626"/>
                  </a:lnTo>
                  <a:lnTo>
                    <a:pt x="9047" y="160169"/>
                  </a:lnTo>
                  <a:lnTo>
                    <a:pt x="8940" y="161712"/>
                  </a:lnTo>
                  <a:lnTo>
                    <a:pt x="8940" y="163202"/>
                  </a:lnTo>
                  <a:lnTo>
                    <a:pt x="9047" y="164639"/>
                  </a:lnTo>
                  <a:lnTo>
                    <a:pt x="9313" y="166076"/>
                  </a:lnTo>
                  <a:lnTo>
                    <a:pt x="9472" y="166767"/>
                  </a:lnTo>
                  <a:lnTo>
                    <a:pt x="9685" y="167406"/>
                  </a:lnTo>
                  <a:lnTo>
                    <a:pt x="9951" y="168098"/>
                  </a:lnTo>
                  <a:lnTo>
                    <a:pt x="10164" y="168736"/>
                  </a:lnTo>
                  <a:lnTo>
                    <a:pt x="10483" y="169375"/>
                  </a:lnTo>
                  <a:lnTo>
                    <a:pt x="10803" y="170013"/>
                  </a:lnTo>
                  <a:lnTo>
                    <a:pt x="11388" y="171078"/>
                  </a:lnTo>
                  <a:lnTo>
                    <a:pt x="12026" y="172248"/>
                  </a:lnTo>
                  <a:lnTo>
                    <a:pt x="12346" y="172834"/>
                  </a:lnTo>
                  <a:lnTo>
                    <a:pt x="12612" y="173419"/>
                  </a:lnTo>
                  <a:lnTo>
                    <a:pt x="12771" y="173951"/>
                  </a:lnTo>
                  <a:lnTo>
                    <a:pt x="12878" y="174430"/>
                  </a:lnTo>
                  <a:lnTo>
                    <a:pt x="12931" y="174909"/>
                  </a:lnTo>
                  <a:lnTo>
                    <a:pt x="12931" y="175388"/>
                  </a:lnTo>
                  <a:lnTo>
                    <a:pt x="12878" y="175813"/>
                  </a:lnTo>
                  <a:lnTo>
                    <a:pt x="12771" y="176239"/>
                  </a:lnTo>
                  <a:lnTo>
                    <a:pt x="12612" y="176665"/>
                  </a:lnTo>
                  <a:lnTo>
                    <a:pt x="12452" y="177037"/>
                  </a:lnTo>
                  <a:lnTo>
                    <a:pt x="12133" y="177463"/>
                  </a:lnTo>
                  <a:lnTo>
                    <a:pt x="11707" y="177835"/>
                  </a:lnTo>
                  <a:lnTo>
                    <a:pt x="11335" y="178261"/>
                  </a:lnTo>
                  <a:lnTo>
                    <a:pt x="11015" y="178687"/>
                  </a:lnTo>
                  <a:lnTo>
                    <a:pt x="10749" y="179166"/>
                  </a:lnTo>
                  <a:lnTo>
                    <a:pt x="10590" y="179645"/>
                  </a:lnTo>
                  <a:lnTo>
                    <a:pt x="10430" y="180177"/>
                  </a:lnTo>
                  <a:lnTo>
                    <a:pt x="10377" y="180656"/>
                  </a:lnTo>
                  <a:lnTo>
                    <a:pt x="10324" y="181241"/>
                  </a:lnTo>
                  <a:lnTo>
                    <a:pt x="10324" y="181773"/>
                  </a:lnTo>
                  <a:lnTo>
                    <a:pt x="10430" y="182837"/>
                  </a:lnTo>
                  <a:lnTo>
                    <a:pt x="10430" y="183582"/>
                  </a:lnTo>
                  <a:lnTo>
                    <a:pt x="10483" y="184647"/>
                  </a:lnTo>
                  <a:lnTo>
                    <a:pt x="10377" y="185764"/>
                  </a:lnTo>
                  <a:lnTo>
                    <a:pt x="10270" y="186882"/>
                  </a:lnTo>
                  <a:lnTo>
                    <a:pt x="10058" y="187999"/>
                  </a:lnTo>
                  <a:lnTo>
                    <a:pt x="9738" y="189063"/>
                  </a:lnTo>
                  <a:lnTo>
                    <a:pt x="9419" y="190074"/>
                  </a:lnTo>
                  <a:lnTo>
                    <a:pt x="8993" y="191138"/>
                  </a:lnTo>
                  <a:lnTo>
                    <a:pt x="8461" y="192096"/>
                  </a:lnTo>
                  <a:lnTo>
                    <a:pt x="8781" y="192256"/>
                  </a:lnTo>
                  <a:lnTo>
                    <a:pt x="9259" y="191245"/>
                  </a:lnTo>
                  <a:lnTo>
                    <a:pt x="9738" y="190234"/>
                  </a:lnTo>
                  <a:lnTo>
                    <a:pt x="10111" y="189116"/>
                  </a:lnTo>
                  <a:lnTo>
                    <a:pt x="10377" y="188052"/>
                  </a:lnTo>
                  <a:lnTo>
                    <a:pt x="10590" y="186935"/>
                  </a:lnTo>
                  <a:lnTo>
                    <a:pt x="10749" y="185817"/>
                  </a:lnTo>
                  <a:lnTo>
                    <a:pt x="10803" y="184700"/>
                  </a:lnTo>
                  <a:lnTo>
                    <a:pt x="10803" y="183529"/>
                  </a:lnTo>
                  <a:lnTo>
                    <a:pt x="10749" y="182837"/>
                  </a:lnTo>
                  <a:lnTo>
                    <a:pt x="10696" y="181773"/>
                  </a:lnTo>
                  <a:lnTo>
                    <a:pt x="10696" y="181241"/>
                  </a:lnTo>
                  <a:lnTo>
                    <a:pt x="10696" y="180762"/>
                  </a:lnTo>
                  <a:lnTo>
                    <a:pt x="10749" y="180230"/>
                  </a:lnTo>
                  <a:lnTo>
                    <a:pt x="10909" y="179751"/>
                  </a:lnTo>
                  <a:lnTo>
                    <a:pt x="11069" y="179325"/>
                  </a:lnTo>
                  <a:lnTo>
                    <a:pt x="11282" y="178900"/>
                  </a:lnTo>
                  <a:lnTo>
                    <a:pt x="11601" y="178474"/>
                  </a:lnTo>
                  <a:lnTo>
                    <a:pt x="11973" y="178102"/>
                  </a:lnTo>
                  <a:lnTo>
                    <a:pt x="12346" y="177676"/>
                  </a:lnTo>
                  <a:lnTo>
                    <a:pt x="12718" y="177197"/>
                  </a:lnTo>
                  <a:lnTo>
                    <a:pt x="12931" y="176824"/>
                  </a:lnTo>
                  <a:lnTo>
                    <a:pt x="13091" y="176399"/>
                  </a:lnTo>
                  <a:lnTo>
                    <a:pt x="13197" y="175920"/>
                  </a:lnTo>
                  <a:lnTo>
                    <a:pt x="13250" y="175441"/>
                  </a:lnTo>
                  <a:lnTo>
                    <a:pt x="13250" y="174909"/>
                  </a:lnTo>
                  <a:lnTo>
                    <a:pt x="13197" y="174377"/>
                  </a:lnTo>
                  <a:lnTo>
                    <a:pt x="13091" y="173845"/>
                  </a:lnTo>
                  <a:lnTo>
                    <a:pt x="12931" y="173312"/>
                  </a:lnTo>
                  <a:lnTo>
                    <a:pt x="12665" y="172674"/>
                  </a:lnTo>
                  <a:lnTo>
                    <a:pt x="12346" y="172089"/>
                  </a:lnTo>
                  <a:lnTo>
                    <a:pt x="11707" y="170918"/>
                  </a:lnTo>
                  <a:lnTo>
                    <a:pt x="11069" y="169854"/>
                  </a:lnTo>
                  <a:lnTo>
                    <a:pt x="10483" y="168630"/>
                  </a:lnTo>
                  <a:lnTo>
                    <a:pt x="10004" y="167299"/>
                  </a:lnTo>
                  <a:lnTo>
                    <a:pt x="9632" y="165969"/>
                  </a:lnTo>
                  <a:lnTo>
                    <a:pt x="9419" y="164586"/>
                  </a:lnTo>
                  <a:lnTo>
                    <a:pt x="9259" y="163202"/>
                  </a:lnTo>
                  <a:lnTo>
                    <a:pt x="9259" y="161712"/>
                  </a:lnTo>
                  <a:lnTo>
                    <a:pt x="9366" y="160222"/>
                  </a:lnTo>
                  <a:lnTo>
                    <a:pt x="9579" y="158679"/>
                  </a:lnTo>
                  <a:lnTo>
                    <a:pt x="9792" y="157615"/>
                  </a:lnTo>
                  <a:lnTo>
                    <a:pt x="9898" y="156551"/>
                  </a:lnTo>
                  <a:lnTo>
                    <a:pt x="10111" y="154369"/>
                  </a:lnTo>
                  <a:lnTo>
                    <a:pt x="10164" y="152187"/>
                  </a:lnTo>
                  <a:lnTo>
                    <a:pt x="10217" y="150006"/>
                  </a:lnTo>
                  <a:lnTo>
                    <a:pt x="10270" y="147611"/>
                  </a:lnTo>
                  <a:lnTo>
                    <a:pt x="10324" y="144578"/>
                  </a:lnTo>
                  <a:lnTo>
                    <a:pt x="10270" y="141545"/>
                  </a:lnTo>
                  <a:lnTo>
                    <a:pt x="10217" y="138565"/>
                  </a:lnTo>
                  <a:lnTo>
                    <a:pt x="10111" y="135532"/>
                  </a:lnTo>
                  <a:lnTo>
                    <a:pt x="9951" y="132233"/>
                  </a:lnTo>
                  <a:lnTo>
                    <a:pt x="9898" y="128880"/>
                  </a:lnTo>
                  <a:lnTo>
                    <a:pt x="9898" y="125475"/>
                  </a:lnTo>
                  <a:lnTo>
                    <a:pt x="9898" y="123825"/>
                  </a:lnTo>
                  <a:lnTo>
                    <a:pt x="9951" y="122122"/>
                  </a:lnTo>
                  <a:lnTo>
                    <a:pt x="10164" y="119462"/>
                  </a:lnTo>
                  <a:lnTo>
                    <a:pt x="10430" y="116748"/>
                  </a:lnTo>
                  <a:lnTo>
                    <a:pt x="10696" y="114087"/>
                  </a:lnTo>
                  <a:lnTo>
                    <a:pt x="11069" y="111427"/>
                  </a:lnTo>
                  <a:lnTo>
                    <a:pt x="11654" y="106585"/>
                  </a:lnTo>
                  <a:lnTo>
                    <a:pt x="11867" y="104190"/>
                  </a:lnTo>
                  <a:lnTo>
                    <a:pt x="12080" y="101742"/>
                  </a:lnTo>
                  <a:lnTo>
                    <a:pt x="12186" y="99348"/>
                  </a:lnTo>
                  <a:lnTo>
                    <a:pt x="12186" y="96900"/>
                  </a:lnTo>
                  <a:lnTo>
                    <a:pt x="12186" y="95729"/>
                  </a:lnTo>
                  <a:lnTo>
                    <a:pt x="12133" y="94505"/>
                  </a:lnTo>
                  <a:lnTo>
                    <a:pt x="12026" y="93282"/>
                  </a:lnTo>
                  <a:lnTo>
                    <a:pt x="11867" y="92111"/>
                  </a:lnTo>
                  <a:lnTo>
                    <a:pt x="11441" y="88971"/>
                  </a:lnTo>
                  <a:lnTo>
                    <a:pt x="11015" y="85885"/>
                  </a:lnTo>
                  <a:lnTo>
                    <a:pt x="10270" y="80723"/>
                  </a:lnTo>
                  <a:lnTo>
                    <a:pt x="9951" y="78116"/>
                  </a:lnTo>
                  <a:lnTo>
                    <a:pt x="9632" y="75509"/>
                  </a:lnTo>
                  <a:lnTo>
                    <a:pt x="9419" y="72848"/>
                  </a:lnTo>
                  <a:lnTo>
                    <a:pt x="9259" y="70241"/>
                  </a:lnTo>
                  <a:lnTo>
                    <a:pt x="9259" y="67633"/>
                  </a:lnTo>
                  <a:lnTo>
                    <a:pt x="9313" y="65026"/>
                  </a:lnTo>
                  <a:lnTo>
                    <a:pt x="9472" y="63004"/>
                  </a:lnTo>
                  <a:lnTo>
                    <a:pt x="9685" y="60982"/>
                  </a:lnTo>
                  <a:lnTo>
                    <a:pt x="9951" y="58428"/>
                  </a:lnTo>
                  <a:lnTo>
                    <a:pt x="10058" y="57151"/>
                  </a:lnTo>
                  <a:lnTo>
                    <a:pt x="10111" y="55873"/>
                  </a:lnTo>
                  <a:lnTo>
                    <a:pt x="10058" y="54011"/>
                  </a:lnTo>
                  <a:lnTo>
                    <a:pt x="9951" y="52095"/>
                  </a:lnTo>
                  <a:lnTo>
                    <a:pt x="9792" y="50233"/>
                  </a:lnTo>
                  <a:lnTo>
                    <a:pt x="9526" y="48424"/>
                  </a:lnTo>
                  <a:lnTo>
                    <a:pt x="9313" y="46295"/>
                  </a:lnTo>
                  <a:lnTo>
                    <a:pt x="9100" y="44167"/>
                  </a:lnTo>
                  <a:lnTo>
                    <a:pt x="8993" y="42145"/>
                  </a:lnTo>
                  <a:lnTo>
                    <a:pt x="8940" y="40123"/>
                  </a:lnTo>
                  <a:lnTo>
                    <a:pt x="8940" y="36079"/>
                  </a:lnTo>
                  <a:lnTo>
                    <a:pt x="9153" y="14315"/>
                  </a:lnTo>
                  <a:lnTo>
                    <a:pt x="9153" y="13304"/>
                  </a:lnTo>
                  <a:lnTo>
                    <a:pt x="9100" y="12346"/>
                  </a:lnTo>
                  <a:lnTo>
                    <a:pt x="8993" y="11441"/>
                  </a:lnTo>
                  <a:lnTo>
                    <a:pt x="8887" y="10590"/>
                  </a:lnTo>
                  <a:lnTo>
                    <a:pt x="8727" y="9792"/>
                  </a:lnTo>
                  <a:lnTo>
                    <a:pt x="8514" y="9047"/>
                  </a:lnTo>
                  <a:lnTo>
                    <a:pt x="8302" y="8302"/>
                  </a:lnTo>
                  <a:lnTo>
                    <a:pt x="7982" y="7610"/>
                  </a:lnTo>
                  <a:lnTo>
                    <a:pt x="7663" y="6972"/>
                  </a:lnTo>
                  <a:lnTo>
                    <a:pt x="7291" y="6333"/>
                  </a:lnTo>
                  <a:lnTo>
                    <a:pt x="6918" y="5748"/>
                  </a:lnTo>
                  <a:lnTo>
                    <a:pt x="6439" y="5162"/>
                  </a:lnTo>
                  <a:lnTo>
                    <a:pt x="5907" y="4630"/>
                  </a:lnTo>
                  <a:lnTo>
                    <a:pt x="5375" y="4151"/>
                  </a:lnTo>
                  <a:lnTo>
                    <a:pt x="4736" y="3672"/>
                  </a:lnTo>
                  <a:lnTo>
                    <a:pt x="4098" y="3194"/>
                  </a:lnTo>
                  <a:lnTo>
                    <a:pt x="3832" y="2981"/>
                  </a:lnTo>
                  <a:lnTo>
                    <a:pt x="2874" y="2342"/>
                  </a:lnTo>
                  <a:lnTo>
                    <a:pt x="1916" y="1650"/>
                  </a:lnTo>
                  <a:lnTo>
                    <a:pt x="1065" y="852"/>
                  </a:lnTo>
                  <a:lnTo>
                    <a:pt x="639" y="427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159;p17">
              <a:extLst>
                <a:ext uri="{FF2B5EF4-FFF2-40B4-BE49-F238E27FC236}">
                  <a16:creationId xmlns:a16="http://schemas.microsoft.com/office/drawing/2014/main" id="{1C2AB9E4-0A4F-CAB8-CC9A-669A5A722B1C}"/>
                </a:ext>
              </a:extLst>
            </p:cNvPr>
            <p:cNvSpPr/>
            <p:nvPr/>
          </p:nvSpPr>
          <p:spPr>
            <a:xfrm>
              <a:off x="7333086" y="681688"/>
              <a:ext cx="743650" cy="219525"/>
            </a:xfrm>
            <a:custGeom>
              <a:avLst/>
              <a:gdLst/>
              <a:ahLst/>
              <a:cxnLst/>
              <a:rect l="l" t="t" r="r" b="b"/>
              <a:pathLst>
                <a:path w="29746" h="8781" extrusionOk="0">
                  <a:moveTo>
                    <a:pt x="27724" y="0"/>
                  </a:moveTo>
                  <a:lnTo>
                    <a:pt x="27724" y="320"/>
                  </a:lnTo>
                  <a:lnTo>
                    <a:pt x="27936" y="320"/>
                  </a:lnTo>
                  <a:lnTo>
                    <a:pt x="28096" y="373"/>
                  </a:lnTo>
                  <a:lnTo>
                    <a:pt x="28469" y="586"/>
                  </a:lnTo>
                  <a:lnTo>
                    <a:pt x="28735" y="852"/>
                  </a:lnTo>
                  <a:lnTo>
                    <a:pt x="28948" y="1171"/>
                  </a:lnTo>
                  <a:lnTo>
                    <a:pt x="29107" y="1437"/>
                  </a:lnTo>
                  <a:lnTo>
                    <a:pt x="29214" y="1756"/>
                  </a:lnTo>
                  <a:lnTo>
                    <a:pt x="29320" y="2023"/>
                  </a:lnTo>
                  <a:lnTo>
                    <a:pt x="29373" y="2395"/>
                  </a:lnTo>
                  <a:lnTo>
                    <a:pt x="29373" y="3087"/>
                  </a:lnTo>
                  <a:lnTo>
                    <a:pt x="29320" y="3459"/>
                  </a:lnTo>
                  <a:lnTo>
                    <a:pt x="29267" y="3779"/>
                  </a:lnTo>
                  <a:lnTo>
                    <a:pt x="29160" y="4151"/>
                  </a:lnTo>
                  <a:lnTo>
                    <a:pt x="29054" y="4524"/>
                  </a:lnTo>
                  <a:lnTo>
                    <a:pt x="28841" y="4896"/>
                  </a:lnTo>
                  <a:lnTo>
                    <a:pt x="28628" y="5215"/>
                  </a:lnTo>
                  <a:lnTo>
                    <a:pt x="28415" y="5588"/>
                  </a:lnTo>
                  <a:lnTo>
                    <a:pt x="28096" y="5907"/>
                  </a:lnTo>
                  <a:lnTo>
                    <a:pt x="27777" y="6226"/>
                  </a:lnTo>
                  <a:lnTo>
                    <a:pt x="27458" y="6492"/>
                  </a:lnTo>
                  <a:lnTo>
                    <a:pt x="26766" y="6971"/>
                  </a:lnTo>
                  <a:lnTo>
                    <a:pt x="26074" y="7291"/>
                  </a:lnTo>
                  <a:lnTo>
                    <a:pt x="25329" y="7557"/>
                  </a:lnTo>
                  <a:lnTo>
                    <a:pt x="24584" y="7823"/>
                  </a:lnTo>
                  <a:lnTo>
                    <a:pt x="23786" y="7982"/>
                  </a:lnTo>
                  <a:lnTo>
                    <a:pt x="23041" y="8089"/>
                  </a:lnTo>
                  <a:lnTo>
                    <a:pt x="21498" y="8248"/>
                  </a:lnTo>
                  <a:lnTo>
                    <a:pt x="20008" y="8355"/>
                  </a:lnTo>
                  <a:lnTo>
                    <a:pt x="18518" y="8408"/>
                  </a:lnTo>
                  <a:lnTo>
                    <a:pt x="17081" y="8461"/>
                  </a:lnTo>
                  <a:lnTo>
                    <a:pt x="15644" y="8461"/>
                  </a:lnTo>
                  <a:lnTo>
                    <a:pt x="14208" y="8408"/>
                  </a:lnTo>
                  <a:lnTo>
                    <a:pt x="12824" y="8302"/>
                  </a:lnTo>
                  <a:lnTo>
                    <a:pt x="11441" y="8195"/>
                  </a:lnTo>
                  <a:lnTo>
                    <a:pt x="10110" y="8036"/>
                  </a:lnTo>
                  <a:lnTo>
                    <a:pt x="8780" y="7823"/>
                  </a:lnTo>
                  <a:lnTo>
                    <a:pt x="7450" y="7610"/>
                  </a:lnTo>
                  <a:lnTo>
                    <a:pt x="6173" y="7344"/>
                  </a:lnTo>
                  <a:lnTo>
                    <a:pt x="4896" y="7024"/>
                  </a:lnTo>
                  <a:lnTo>
                    <a:pt x="3672" y="6705"/>
                  </a:lnTo>
                  <a:lnTo>
                    <a:pt x="2448" y="6280"/>
                  </a:lnTo>
                  <a:lnTo>
                    <a:pt x="1277" y="5854"/>
                  </a:lnTo>
                  <a:lnTo>
                    <a:pt x="106" y="5428"/>
                  </a:lnTo>
                  <a:lnTo>
                    <a:pt x="0" y="5747"/>
                  </a:lnTo>
                  <a:lnTo>
                    <a:pt x="1862" y="6439"/>
                  </a:lnTo>
                  <a:lnTo>
                    <a:pt x="3778" y="7078"/>
                  </a:lnTo>
                  <a:lnTo>
                    <a:pt x="5747" y="7610"/>
                  </a:lnTo>
                  <a:lnTo>
                    <a:pt x="7822" y="8036"/>
                  </a:lnTo>
                  <a:lnTo>
                    <a:pt x="9951" y="8355"/>
                  </a:lnTo>
                  <a:lnTo>
                    <a:pt x="12079" y="8621"/>
                  </a:lnTo>
                  <a:lnTo>
                    <a:pt x="14314" y="8727"/>
                  </a:lnTo>
                  <a:lnTo>
                    <a:pt x="16549" y="8780"/>
                  </a:lnTo>
                  <a:lnTo>
                    <a:pt x="19050" y="8727"/>
                  </a:lnTo>
                  <a:lnTo>
                    <a:pt x="21551" y="8568"/>
                  </a:lnTo>
                  <a:lnTo>
                    <a:pt x="23147" y="8408"/>
                  </a:lnTo>
                  <a:lnTo>
                    <a:pt x="23946" y="8248"/>
                  </a:lnTo>
                  <a:lnTo>
                    <a:pt x="24744" y="8089"/>
                  </a:lnTo>
                  <a:lnTo>
                    <a:pt x="25542" y="7876"/>
                  </a:lnTo>
                  <a:lnTo>
                    <a:pt x="26287" y="7557"/>
                  </a:lnTo>
                  <a:lnTo>
                    <a:pt x="26979" y="7237"/>
                  </a:lnTo>
                  <a:lnTo>
                    <a:pt x="27617" y="6758"/>
                  </a:lnTo>
                  <a:lnTo>
                    <a:pt x="27936" y="6546"/>
                  </a:lnTo>
                  <a:lnTo>
                    <a:pt x="28256" y="6280"/>
                  </a:lnTo>
                  <a:lnTo>
                    <a:pt x="28788" y="5641"/>
                  </a:lnTo>
                  <a:lnTo>
                    <a:pt x="29214" y="4896"/>
                  </a:lnTo>
                  <a:lnTo>
                    <a:pt x="29373" y="4524"/>
                  </a:lnTo>
                  <a:lnTo>
                    <a:pt x="29533" y="4151"/>
                  </a:lnTo>
                  <a:lnTo>
                    <a:pt x="29639" y="3779"/>
                  </a:lnTo>
                  <a:lnTo>
                    <a:pt x="29692" y="3353"/>
                  </a:lnTo>
                  <a:lnTo>
                    <a:pt x="29746" y="2927"/>
                  </a:lnTo>
                  <a:lnTo>
                    <a:pt x="29746" y="2555"/>
                  </a:lnTo>
                  <a:lnTo>
                    <a:pt x="29692" y="2129"/>
                  </a:lnTo>
                  <a:lnTo>
                    <a:pt x="29586" y="1756"/>
                  </a:lnTo>
                  <a:lnTo>
                    <a:pt x="29426" y="1384"/>
                  </a:lnTo>
                  <a:lnTo>
                    <a:pt x="29267" y="1012"/>
                  </a:lnTo>
                  <a:lnTo>
                    <a:pt x="28948" y="533"/>
                  </a:lnTo>
                  <a:lnTo>
                    <a:pt x="28575" y="213"/>
                  </a:lnTo>
                  <a:lnTo>
                    <a:pt x="28362" y="107"/>
                  </a:lnTo>
                  <a:lnTo>
                    <a:pt x="28149" y="54"/>
                  </a:lnTo>
                  <a:lnTo>
                    <a:pt x="27936" y="0"/>
                  </a:lnTo>
                  <a:close/>
                </a:path>
              </a:pathLst>
            </a:custGeom>
            <a:solidFill>
              <a:srgbClr val="1318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160;p17">
              <a:extLst>
                <a:ext uri="{FF2B5EF4-FFF2-40B4-BE49-F238E27FC236}">
                  <a16:creationId xmlns:a16="http://schemas.microsoft.com/office/drawing/2014/main" id="{D67343E0-F9E5-5606-7F2E-159B2A0DAA21}"/>
                </a:ext>
              </a:extLst>
            </p:cNvPr>
            <p:cNvSpPr/>
            <p:nvPr/>
          </p:nvSpPr>
          <p:spPr>
            <a:xfrm>
              <a:off x="5811211" y="628488"/>
              <a:ext cx="1572450" cy="1278425"/>
            </a:xfrm>
            <a:custGeom>
              <a:avLst/>
              <a:gdLst/>
              <a:ahLst/>
              <a:cxnLst/>
              <a:rect l="l" t="t" r="r" b="b"/>
              <a:pathLst>
                <a:path w="62898" h="51137" extrusionOk="0">
                  <a:moveTo>
                    <a:pt x="13303" y="0"/>
                  </a:moveTo>
                  <a:lnTo>
                    <a:pt x="12079" y="53"/>
                  </a:lnTo>
                  <a:lnTo>
                    <a:pt x="10802" y="160"/>
                  </a:lnTo>
                  <a:lnTo>
                    <a:pt x="9791" y="266"/>
                  </a:lnTo>
                  <a:lnTo>
                    <a:pt x="8833" y="426"/>
                  </a:lnTo>
                  <a:lnTo>
                    <a:pt x="7876" y="639"/>
                  </a:lnTo>
                  <a:lnTo>
                    <a:pt x="6918" y="905"/>
                  </a:lnTo>
                  <a:lnTo>
                    <a:pt x="6013" y="1224"/>
                  </a:lnTo>
                  <a:lnTo>
                    <a:pt x="5215" y="1650"/>
                  </a:lnTo>
                  <a:lnTo>
                    <a:pt x="4789" y="1916"/>
                  </a:lnTo>
                  <a:lnTo>
                    <a:pt x="4470" y="2182"/>
                  </a:lnTo>
                  <a:lnTo>
                    <a:pt x="4098" y="2501"/>
                  </a:lnTo>
                  <a:lnTo>
                    <a:pt x="3778" y="2820"/>
                  </a:lnTo>
                  <a:lnTo>
                    <a:pt x="3406" y="3406"/>
                  </a:lnTo>
                  <a:lnTo>
                    <a:pt x="3033" y="3991"/>
                  </a:lnTo>
                  <a:lnTo>
                    <a:pt x="2767" y="4576"/>
                  </a:lnTo>
                  <a:lnTo>
                    <a:pt x="2554" y="5215"/>
                  </a:lnTo>
                  <a:lnTo>
                    <a:pt x="2395" y="5853"/>
                  </a:lnTo>
                  <a:lnTo>
                    <a:pt x="2235" y="6492"/>
                  </a:lnTo>
                  <a:lnTo>
                    <a:pt x="2022" y="7716"/>
                  </a:lnTo>
                  <a:lnTo>
                    <a:pt x="1171" y="12824"/>
                  </a:lnTo>
                  <a:lnTo>
                    <a:pt x="373" y="17932"/>
                  </a:lnTo>
                  <a:lnTo>
                    <a:pt x="160" y="19263"/>
                  </a:lnTo>
                  <a:lnTo>
                    <a:pt x="53" y="20646"/>
                  </a:lnTo>
                  <a:lnTo>
                    <a:pt x="0" y="21338"/>
                  </a:lnTo>
                  <a:lnTo>
                    <a:pt x="53" y="22030"/>
                  </a:lnTo>
                  <a:lnTo>
                    <a:pt x="160" y="22775"/>
                  </a:lnTo>
                  <a:lnTo>
                    <a:pt x="266" y="23467"/>
                  </a:lnTo>
                  <a:lnTo>
                    <a:pt x="426" y="23999"/>
                  </a:lnTo>
                  <a:lnTo>
                    <a:pt x="639" y="24478"/>
                  </a:lnTo>
                  <a:lnTo>
                    <a:pt x="905" y="25010"/>
                  </a:lnTo>
                  <a:lnTo>
                    <a:pt x="1171" y="25489"/>
                  </a:lnTo>
                  <a:lnTo>
                    <a:pt x="1756" y="26340"/>
                  </a:lnTo>
                  <a:lnTo>
                    <a:pt x="2501" y="27191"/>
                  </a:lnTo>
                  <a:lnTo>
                    <a:pt x="3299" y="27990"/>
                  </a:lnTo>
                  <a:lnTo>
                    <a:pt x="4151" y="28735"/>
                  </a:lnTo>
                  <a:lnTo>
                    <a:pt x="5907" y="30171"/>
                  </a:lnTo>
                  <a:lnTo>
                    <a:pt x="6758" y="30863"/>
                  </a:lnTo>
                  <a:lnTo>
                    <a:pt x="7929" y="31874"/>
                  </a:lnTo>
                  <a:lnTo>
                    <a:pt x="9046" y="32885"/>
                  </a:lnTo>
                  <a:lnTo>
                    <a:pt x="10164" y="33896"/>
                  </a:lnTo>
                  <a:lnTo>
                    <a:pt x="11228" y="35014"/>
                  </a:lnTo>
                  <a:lnTo>
                    <a:pt x="12239" y="36131"/>
                  </a:lnTo>
                  <a:lnTo>
                    <a:pt x="13250" y="37302"/>
                  </a:lnTo>
                  <a:lnTo>
                    <a:pt x="14155" y="38472"/>
                  </a:lnTo>
                  <a:lnTo>
                    <a:pt x="15059" y="39696"/>
                  </a:lnTo>
                  <a:lnTo>
                    <a:pt x="15857" y="40920"/>
                  </a:lnTo>
                  <a:lnTo>
                    <a:pt x="16283" y="41559"/>
                  </a:lnTo>
                  <a:lnTo>
                    <a:pt x="16656" y="42197"/>
                  </a:lnTo>
                  <a:lnTo>
                    <a:pt x="16975" y="42889"/>
                  </a:lnTo>
                  <a:lnTo>
                    <a:pt x="17241" y="43634"/>
                  </a:lnTo>
                  <a:lnTo>
                    <a:pt x="17454" y="44326"/>
                  </a:lnTo>
                  <a:lnTo>
                    <a:pt x="17613" y="45124"/>
                  </a:lnTo>
                  <a:lnTo>
                    <a:pt x="17667" y="45816"/>
                  </a:lnTo>
                  <a:lnTo>
                    <a:pt x="17613" y="46507"/>
                  </a:lnTo>
                  <a:lnTo>
                    <a:pt x="17507" y="47252"/>
                  </a:lnTo>
                  <a:lnTo>
                    <a:pt x="17347" y="47944"/>
                  </a:lnTo>
                  <a:lnTo>
                    <a:pt x="17028" y="48636"/>
                  </a:lnTo>
                  <a:lnTo>
                    <a:pt x="16656" y="49274"/>
                  </a:lnTo>
                  <a:lnTo>
                    <a:pt x="16443" y="49594"/>
                  </a:lnTo>
                  <a:lnTo>
                    <a:pt x="16177" y="49860"/>
                  </a:lnTo>
                  <a:lnTo>
                    <a:pt x="15857" y="50073"/>
                  </a:lnTo>
                  <a:lnTo>
                    <a:pt x="15538" y="50285"/>
                  </a:lnTo>
                  <a:lnTo>
                    <a:pt x="15219" y="50498"/>
                  </a:lnTo>
                  <a:lnTo>
                    <a:pt x="14846" y="50658"/>
                  </a:lnTo>
                  <a:lnTo>
                    <a:pt x="14474" y="50711"/>
                  </a:lnTo>
                  <a:lnTo>
                    <a:pt x="14101" y="50818"/>
                  </a:lnTo>
                  <a:lnTo>
                    <a:pt x="13676" y="50818"/>
                  </a:lnTo>
                  <a:lnTo>
                    <a:pt x="13303" y="50764"/>
                  </a:lnTo>
                  <a:lnTo>
                    <a:pt x="12878" y="50711"/>
                  </a:lnTo>
                  <a:lnTo>
                    <a:pt x="12505" y="50605"/>
                  </a:lnTo>
                  <a:lnTo>
                    <a:pt x="12186" y="50445"/>
                  </a:lnTo>
                  <a:lnTo>
                    <a:pt x="11867" y="50285"/>
                  </a:lnTo>
                  <a:lnTo>
                    <a:pt x="11600" y="50126"/>
                  </a:lnTo>
                  <a:lnTo>
                    <a:pt x="11388" y="49913"/>
                  </a:lnTo>
                  <a:lnTo>
                    <a:pt x="11175" y="49700"/>
                  </a:lnTo>
                  <a:lnTo>
                    <a:pt x="11015" y="49434"/>
                  </a:lnTo>
                  <a:lnTo>
                    <a:pt x="10855" y="49168"/>
                  </a:lnTo>
                  <a:lnTo>
                    <a:pt x="10749" y="48902"/>
                  </a:lnTo>
                  <a:lnTo>
                    <a:pt x="10430" y="49008"/>
                  </a:lnTo>
                  <a:lnTo>
                    <a:pt x="10536" y="49328"/>
                  </a:lnTo>
                  <a:lnTo>
                    <a:pt x="10696" y="49594"/>
                  </a:lnTo>
                  <a:lnTo>
                    <a:pt x="10909" y="49860"/>
                  </a:lnTo>
                  <a:lnTo>
                    <a:pt x="11122" y="50126"/>
                  </a:lnTo>
                  <a:lnTo>
                    <a:pt x="11388" y="50392"/>
                  </a:lnTo>
                  <a:lnTo>
                    <a:pt x="11707" y="50551"/>
                  </a:lnTo>
                  <a:lnTo>
                    <a:pt x="12026" y="50764"/>
                  </a:lnTo>
                  <a:lnTo>
                    <a:pt x="12345" y="50924"/>
                  </a:lnTo>
                  <a:lnTo>
                    <a:pt x="12718" y="51030"/>
                  </a:lnTo>
                  <a:lnTo>
                    <a:pt x="13037" y="51084"/>
                  </a:lnTo>
                  <a:lnTo>
                    <a:pt x="13782" y="51137"/>
                  </a:lnTo>
                  <a:lnTo>
                    <a:pt x="14314" y="51084"/>
                  </a:lnTo>
                  <a:lnTo>
                    <a:pt x="14793" y="51030"/>
                  </a:lnTo>
                  <a:lnTo>
                    <a:pt x="15272" y="50818"/>
                  </a:lnTo>
                  <a:lnTo>
                    <a:pt x="15751" y="50605"/>
                  </a:lnTo>
                  <a:lnTo>
                    <a:pt x="16070" y="50339"/>
                  </a:lnTo>
                  <a:lnTo>
                    <a:pt x="16390" y="50073"/>
                  </a:lnTo>
                  <a:lnTo>
                    <a:pt x="16656" y="49806"/>
                  </a:lnTo>
                  <a:lnTo>
                    <a:pt x="16922" y="49487"/>
                  </a:lnTo>
                  <a:lnTo>
                    <a:pt x="17135" y="49168"/>
                  </a:lnTo>
                  <a:lnTo>
                    <a:pt x="17347" y="48795"/>
                  </a:lnTo>
                  <a:lnTo>
                    <a:pt x="17667" y="48104"/>
                  </a:lnTo>
                  <a:lnTo>
                    <a:pt x="17879" y="47306"/>
                  </a:lnTo>
                  <a:lnTo>
                    <a:pt x="17986" y="46561"/>
                  </a:lnTo>
                  <a:lnTo>
                    <a:pt x="17986" y="45816"/>
                  </a:lnTo>
                  <a:lnTo>
                    <a:pt x="17933" y="45071"/>
                  </a:lnTo>
                  <a:lnTo>
                    <a:pt x="17773" y="44272"/>
                  </a:lnTo>
                  <a:lnTo>
                    <a:pt x="17560" y="43527"/>
                  </a:lnTo>
                  <a:lnTo>
                    <a:pt x="17294" y="42782"/>
                  </a:lnTo>
                  <a:lnTo>
                    <a:pt x="16922" y="42091"/>
                  </a:lnTo>
                  <a:lnTo>
                    <a:pt x="16549" y="41399"/>
                  </a:lnTo>
                  <a:lnTo>
                    <a:pt x="16177" y="40760"/>
                  </a:lnTo>
                  <a:lnTo>
                    <a:pt x="15325" y="39483"/>
                  </a:lnTo>
                  <a:lnTo>
                    <a:pt x="14421" y="38259"/>
                  </a:lnTo>
                  <a:lnTo>
                    <a:pt x="13463" y="37089"/>
                  </a:lnTo>
                  <a:lnTo>
                    <a:pt x="12505" y="35918"/>
                  </a:lnTo>
                  <a:lnTo>
                    <a:pt x="11494" y="34801"/>
                  </a:lnTo>
                  <a:lnTo>
                    <a:pt x="10377" y="33683"/>
                  </a:lnTo>
                  <a:lnTo>
                    <a:pt x="9312" y="32619"/>
                  </a:lnTo>
                  <a:lnTo>
                    <a:pt x="8142" y="31608"/>
                  </a:lnTo>
                  <a:lnTo>
                    <a:pt x="6971" y="30597"/>
                  </a:lnTo>
                  <a:lnTo>
                    <a:pt x="6120" y="29905"/>
                  </a:lnTo>
                  <a:lnTo>
                    <a:pt x="4364" y="28522"/>
                  </a:lnTo>
                  <a:lnTo>
                    <a:pt x="3512" y="27777"/>
                  </a:lnTo>
                  <a:lnTo>
                    <a:pt x="2767" y="26979"/>
                  </a:lnTo>
                  <a:lnTo>
                    <a:pt x="2075" y="26180"/>
                  </a:lnTo>
                  <a:lnTo>
                    <a:pt x="1437" y="25329"/>
                  </a:lnTo>
                  <a:lnTo>
                    <a:pt x="1171" y="24850"/>
                  </a:lnTo>
                  <a:lnTo>
                    <a:pt x="958" y="24371"/>
                  </a:lnTo>
                  <a:lnTo>
                    <a:pt x="745" y="23892"/>
                  </a:lnTo>
                  <a:lnTo>
                    <a:pt x="586" y="23360"/>
                  </a:lnTo>
                  <a:lnTo>
                    <a:pt x="479" y="22668"/>
                  </a:lnTo>
                  <a:lnTo>
                    <a:pt x="373" y="22030"/>
                  </a:lnTo>
                  <a:lnTo>
                    <a:pt x="373" y="21338"/>
                  </a:lnTo>
                  <a:lnTo>
                    <a:pt x="373" y="20646"/>
                  </a:lnTo>
                  <a:lnTo>
                    <a:pt x="479" y="19263"/>
                  </a:lnTo>
                  <a:lnTo>
                    <a:pt x="692" y="17986"/>
                  </a:lnTo>
                  <a:lnTo>
                    <a:pt x="1490" y="12877"/>
                  </a:lnTo>
                  <a:lnTo>
                    <a:pt x="2342" y="7769"/>
                  </a:lnTo>
                  <a:lnTo>
                    <a:pt x="2554" y="6598"/>
                  </a:lnTo>
                  <a:lnTo>
                    <a:pt x="2714" y="5960"/>
                  </a:lnTo>
                  <a:lnTo>
                    <a:pt x="2874" y="5374"/>
                  </a:lnTo>
                  <a:lnTo>
                    <a:pt x="3086" y="4736"/>
                  </a:lnTo>
                  <a:lnTo>
                    <a:pt x="3353" y="4151"/>
                  </a:lnTo>
                  <a:lnTo>
                    <a:pt x="3672" y="3565"/>
                  </a:lnTo>
                  <a:lnTo>
                    <a:pt x="4044" y="3033"/>
                  </a:lnTo>
                  <a:lnTo>
                    <a:pt x="4364" y="2714"/>
                  </a:lnTo>
                  <a:lnTo>
                    <a:pt x="4683" y="2448"/>
                  </a:lnTo>
                  <a:lnTo>
                    <a:pt x="5002" y="2182"/>
                  </a:lnTo>
                  <a:lnTo>
                    <a:pt x="5375" y="1916"/>
                  </a:lnTo>
                  <a:lnTo>
                    <a:pt x="6173" y="1490"/>
                  </a:lnTo>
                  <a:lnTo>
                    <a:pt x="7077" y="1171"/>
                  </a:lnTo>
                  <a:lnTo>
                    <a:pt x="7982" y="958"/>
                  </a:lnTo>
                  <a:lnTo>
                    <a:pt x="8887" y="745"/>
                  </a:lnTo>
                  <a:lnTo>
                    <a:pt x="9898" y="639"/>
                  </a:lnTo>
                  <a:lnTo>
                    <a:pt x="10855" y="479"/>
                  </a:lnTo>
                  <a:lnTo>
                    <a:pt x="12079" y="372"/>
                  </a:lnTo>
                  <a:lnTo>
                    <a:pt x="13250" y="319"/>
                  </a:lnTo>
                  <a:lnTo>
                    <a:pt x="14421" y="372"/>
                  </a:lnTo>
                  <a:lnTo>
                    <a:pt x="15538" y="479"/>
                  </a:lnTo>
                  <a:lnTo>
                    <a:pt x="16123" y="585"/>
                  </a:lnTo>
                  <a:lnTo>
                    <a:pt x="16602" y="692"/>
                  </a:lnTo>
                  <a:lnTo>
                    <a:pt x="17135" y="851"/>
                  </a:lnTo>
                  <a:lnTo>
                    <a:pt x="17560" y="1064"/>
                  </a:lnTo>
                  <a:lnTo>
                    <a:pt x="18039" y="1330"/>
                  </a:lnTo>
                  <a:lnTo>
                    <a:pt x="18465" y="1596"/>
                  </a:lnTo>
                  <a:lnTo>
                    <a:pt x="18837" y="1969"/>
                  </a:lnTo>
                  <a:lnTo>
                    <a:pt x="19210" y="2341"/>
                  </a:lnTo>
                  <a:lnTo>
                    <a:pt x="19582" y="2820"/>
                  </a:lnTo>
                  <a:lnTo>
                    <a:pt x="19902" y="3406"/>
                  </a:lnTo>
                  <a:lnTo>
                    <a:pt x="20487" y="4576"/>
                  </a:lnTo>
                  <a:lnTo>
                    <a:pt x="20913" y="5534"/>
                  </a:lnTo>
                  <a:lnTo>
                    <a:pt x="21179" y="5960"/>
                  </a:lnTo>
                  <a:lnTo>
                    <a:pt x="21445" y="6439"/>
                  </a:lnTo>
                  <a:lnTo>
                    <a:pt x="21711" y="6811"/>
                  </a:lnTo>
                  <a:lnTo>
                    <a:pt x="22083" y="7184"/>
                  </a:lnTo>
                  <a:lnTo>
                    <a:pt x="22456" y="7503"/>
                  </a:lnTo>
                  <a:lnTo>
                    <a:pt x="22881" y="7769"/>
                  </a:lnTo>
                  <a:lnTo>
                    <a:pt x="23254" y="7929"/>
                  </a:lnTo>
                  <a:lnTo>
                    <a:pt x="23573" y="7982"/>
                  </a:lnTo>
                  <a:lnTo>
                    <a:pt x="23946" y="8035"/>
                  </a:lnTo>
                  <a:lnTo>
                    <a:pt x="24318" y="8088"/>
                  </a:lnTo>
                  <a:lnTo>
                    <a:pt x="24637" y="8035"/>
                  </a:lnTo>
                  <a:lnTo>
                    <a:pt x="24957" y="8035"/>
                  </a:lnTo>
                  <a:lnTo>
                    <a:pt x="25648" y="7822"/>
                  </a:lnTo>
                  <a:lnTo>
                    <a:pt x="26340" y="7556"/>
                  </a:lnTo>
                  <a:lnTo>
                    <a:pt x="26979" y="7184"/>
                  </a:lnTo>
                  <a:lnTo>
                    <a:pt x="27617" y="6705"/>
                  </a:lnTo>
                  <a:lnTo>
                    <a:pt x="28203" y="6226"/>
                  </a:lnTo>
                  <a:lnTo>
                    <a:pt x="28735" y="5694"/>
                  </a:lnTo>
                  <a:lnTo>
                    <a:pt x="29267" y="5162"/>
                  </a:lnTo>
                  <a:lnTo>
                    <a:pt x="29905" y="4523"/>
                  </a:lnTo>
                  <a:lnTo>
                    <a:pt x="30597" y="3884"/>
                  </a:lnTo>
                  <a:lnTo>
                    <a:pt x="31289" y="3299"/>
                  </a:lnTo>
                  <a:lnTo>
                    <a:pt x="32034" y="2820"/>
                  </a:lnTo>
                  <a:lnTo>
                    <a:pt x="32406" y="2607"/>
                  </a:lnTo>
                  <a:lnTo>
                    <a:pt x="32779" y="2448"/>
                  </a:lnTo>
                  <a:lnTo>
                    <a:pt x="33205" y="2288"/>
                  </a:lnTo>
                  <a:lnTo>
                    <a:pt x="33577" y="2182"/>
                  </a:lnTo>
                  <a:lnTo>
                    <a:pt x="34003" y="2128"/>
                  </a:lnTo>
                  <a:lnTo>
                    <a:pt x="34375" y="2128"/>
                  </a:lnTo>
                  <a:lnTo>
                    <a:pt x="34801" y="2182"/>
                  </a:lnTo>
                  <a:lnTo>
                    <a:pt x="35173" y="2288"/>
                  </a:lnTo>
                  <a:lnTo>
                    <a:pt x="35599" y="2501"/>
                  </a:lnTo>
                  <a:lnTo>
                    <a:pt x="36025" y="2714"/>
                  </a:lnTo>
                  <a:lnTo>
                    <a:pt x="36397" y="3033"/>
                  </a:lnTo>
                  <a:lnTo>
                    <a:pt x="36717" y="3352"/>
                  </a:lnTo>
                  <a:lnTo>
                    <a:pt x="37355" y="4097"/>
                  </a:lnTo>
                  <a:lnTo>
                    <a:pt x="37941" y="4842"/>
                  </a:lnTo>
                  <a:lnTo>
                    <a:pt x="38686" y="5853"/>
                  </a:lnTo>
                  <a:lnTo>
                    <a:pt x="39058" y="6279"/>
                  </a:lnTo>
                  <a:lnTo>
                    <a:pt x="39484" y="6705"/>
                  </a:lnTo>
                  <a:lnTo>
                    <a:pt x="40282" y="7343"/>
                  </a:lnTo>
                  <a:lnTo>
                    <a:pt x="41080" y="7875"/>
                  </a:lnTo>
                  <a:lnTo>
                    <a:pt x="41931" y="8354"/>
                  </a:lnTo>
                  <a:lnTo>
                    <a:pt x="42783" y="8780"/>
                  </a:lnTo>
                  <a:lnTo>
                    <a:pt x="43581" y="9152"/>
                  </a:lnTo>
                  <a:lnTo>
                    <a:pt x="44379" y="9419"/>
                  </a:lnTo>
                  <a:lnTo>
                    <a:pt x="45869" y="9897"/>
                  </a:lnTo>
                  <a:lnTo>
                    <a:pt x="47040" y="10217"/>
                  </a:lnTo>
                  <a:lnTo>
                    <a:pt x="48211" y="10430"/>
                  </a:lnTo>
                  <a:lnTo>
                    <a:pt x="49434" y="10589"/>
                  </a:lnTo>
                  <a:lnTo>
                    <a:pt x="50605" y="10642"/>
                  </a:lnTo>
                  <a:lnTo>
                    <a:pt x="51829" y="10642"/>
                  </a:lnTo>
                  <a:lnTo>
                    <a:pt x="53000" y="10589"/>
                  </a:lnTo>
                  <a:lnTo>
                    <a:pt x="54170" y="10430"/>
                  </a:lnTo>
                  <a:lnTo>
                    <a:pt x="55341" y="10217"/>
                  </a:lnTo>
                  <a:lnTo>
                    <a:pt x="56991" y="9844"/>
                  </a:lnTo>
                  <a:lnTo>
                    <a:pt x="58427" y="9365"/>
                  </a:lnTo>
                  <a:lnTo>
                    <a:pt x="59651" y="8886"/>
                  </a:lnTo>
                  <a:lnTo>
                    <a:pt x="60183" y="8620"/>
                  </a:lnTo>
                  <a:lnTo>
                    <a:pt x="60715" y="8301"/>
                  </a:lnTo>
                  <a:lnTo>
                    <a:pt x="61141" y="8035"/>
                  </a:lnTo>
                  <a:lnTo>
                    <a:pt x="61567" y="7716"/>
                  </a:lnTo>
                  <a:lnTo>
                    <a:pt x="61886" y="7396"/>
                  </a:lnTo>
                  <a:lnTo>
                    <a:pt x="62205" y="7077"/>
                  </a:lnTo>
                  <a:lnTo>
                    <a:pt x="62418" y="6758"/>
                  </a:lnTo>
                  <a:lnTo>
                    <a:pt x="62631" y="6385"/>
                  </a:lnTo>
                  <a:lnTo>
                    <a:pt x="62791" y="6013"/>
                  </a:lnTo>
                  <a:lnTo>
                    <a:pt x="62844" y="5640"/>
                  </a:lnTo>
                  <a:lnTo>
                    <a:pt x="62897" y="5215"/>
                  </a:lnTo>
                  <a:lnTo>
                    <a:pt x="62791" y="4736"/>
                  </a:lnTo>
                  <a:lnTo>
                    <a:pt x="62631" y="4257"/>
                  </a:lnTo>
                  <a:lnTo>
                    <a:pt x="62365" y="3831"/>
                  </a:lnTo>
                  <a:lnTo>
                    <a:pt x="61992" y="3406"/>
                  </a:lnTo>
                  <a:lnTo>
                    <a:pt x="61514" y="3086"/>
                  </a:lnTo>
                  <a:lnTo>
                    <a:pt x="60981" y="2820"/>
                  </a:lnTo>
                  <a:lnTo>
                    <a:pt x="60449" y="2714"/>
                  </a:lnTo>
                  <a:lnTo>
                    <a:pt x="60396" y="3033"/>
                  </a:lnTo>
                  <a:lnTo>
                    <a:pt x="60875" y="3140"/>
                  </a:lnTo>
                  <a:lnTo>
                    <a:pt x="61354" y="3352"/>
                  </a:lnTo>
                  <a:lnTo>
                    <a:pt x="61780" y="3672"/>
                  </a:lnTo>
                  <a:lnTo>
                    <a:pt x="62099" y="4044"/>
                  </a:lnTo>
                  <a:lnTo>
                    <a:pt x="62312" y="4417"/>
                  </a:lnTo>
                  <a:lnTo>
                    <a:pt x="62471" y="4789"/>
                  </a:lnTo>
                  <a:lnTo>
                    <a:pt x="62578" y="5215"/>
                  </a:lnTo>
                  <a:lnTo>
                    <a:pt x="62525" y="5587"/>
                  </a:lnTo>
                  <a:lnTo>
                    <a:pt x="62471" y="5960"/>
                  </a:lnTo>
                  <a:lnTo>
                    <a:pt x="62312" y="6279"/>
                  </a:lnTo>
                  <a:lnTo>
                    <a:pt x="62152" y="6598"/>
                  </a:lnTo>
                  <a:lnTo>
                    <a:pt x="61886" y="6918"/>
                  </a:lnTo>
                  <a:lnTo>
                    <a:pt x="61620" y="7237"/>
                  </a:lnTo>
                  <a:lnTo>
                    <a:pt x="61248" y="7503"/>
                  </a:lnTo>
                  <a:lnTo>
                    <a:pt x="60875" y="7822"/>
                  </a:lnTo>
                  <a:lnTo>
                    <a:pt x="60449" y="8088"/>
                  </a:lnTo>
                  <a:lnTo>
                    <a:pt x="59438" y="8620"/>
                  </a:lnTo>
                  <a:lnTo>
                    <a:pt x="58214" y="9099"/>
                  </a:lnTo>
                  <a:lnTo>
                    <a:pt x="56831" y="9525"/>
                  </a:lnTo>
                  <a:lnTo>
                    <a:pt x="55288" y="9897"/>
                  </a:lnTo>
                  <a:lnTo>
                    <a:pt x="54117" y="10110"/>
                  </a:lnTo>
                  <a:lnTo>
                    <a:pt x="52946" y="10270"/>
                  </a:lnTo>
                  <a:lnTo>
                    <a:pt x="51776" y="10323"/>
                  </a:lnTo>
                  <a:lnTo>
                    <a:pt x="50605" y="10323"/>
                  </a:lnTo>
                  <a:lnTo>
                    <a:pt x="49434" y="10270"/>
                  </a:lnTo>
                  <a:lnTo>
                    <a:pt x="48264" y="10110"/>
                  </a:lnTo>
                  <a:lnTo>
                    <a:pt x="47093" y="9897"/>
                  </a:lnTo>
                  <a:lnTo>
                    <a:pt x="45976" y="9578"/>
                  </a:lnTo>
                  <a:lnTo>
                    <a:pt x="44539" y="9152"/>
                  </a:lnTo>
                  <a:lnTo>
                    <a:pt x="43741" y="8833"/>
                  </a:lnTo>
                  <a:lnTo>
                    <a:pt x="42942" y="8461"/>
                  </a:lnTo>
                  <a:lnTo>
                    <a:pt x="42091" y="8035"/>
                  </a:lnTo>
                  <a:lnTo>
                    <a:pt x="41293" y="7609"/>
                  </a:lnTo>
                  <a:lnTo>
                    <a:pt x="40495" y="7077"/>
                  </a:lnTo>
                  <a:lnTo>
                    <a:pt x="39750" y="6439"/>
                  </a:lnTo>
                  <a:lnTo>
                    <a:pt x="39324" y="6066"/>
                  </a:lnTo>
                  <a:lnTo>
                    <a:pt x="38898" y="5587"/>
                  </a:lnTo>
                  <a:lnTo>
                    <a:pt x="38207" y="4629"/>
                  </a:lnTo>
                  <a:lnTo>
                    <a:pt x="37621" y="3831"/>
                  </a:lnTo>
                  <a:lnTo>
                    <a:pt x="36929" y="3086"/>
                  </a:lnTo>
                  <a:lnTo>
                    <a:pt x="36610" y="2767"/>
                  </a:lnTo>
                  <a:lnTo>
                    <a:pt x="36185" y="2448"/>
                  </a:lnTo>
                  <a:lnTo>
                    <a:pt x="35759" y="2182"/>
                  </a:lnTo>
                  <a:lnTo>
                    <a:pt x="35280" y="1969"/>
                  </a:lnTo>
                  <a:lnTo>
                    <a:pt x="34854" y="1862"/>
                  </a:lnTo>
                  <a:lnTo>
                    <a:pt x="34429" y="1809"/>
                  </a:lnTo>
                  <a:lnTo>
                    <a:pt x="34003" y="1809"/>
                  </a:lnTo>
                  <a:lnTo>
                    <a:pt x="33577" y="1862"/>
                  </a:lnTo>
                  <a:lnTo>
                    <a:pt x="33151" y="1969"/>
                  </a:lnTo>
                  <a:lnTo>
                    <a:pt x="32726" y="2075"/>
                  </a:lnTo>
                  <a:lnTo>
                    <a:pt x="32300" y="2288"/>
                  </a:lnTo>
                  <a:lnTo>
                    <a:pt x="31928" y="2501"/>
                  </a:lnTo>
                  <a:lnTo>
                    <a:pt x="31129" y="2980"/>
                  </a:lnTo>
                  <a:lnTo>
                    <a:pt x="30384" y="3618"/>
                  </a:lnTo>
                  <a:lnTo>
                    <a:pt x="29693" y="4257"/>
                  </a:lnTo>
                  <a:lnTo>
                    <a:pt x="29001" y="4949"/>
                  </a:lnTo>
                  <a:lnTo>
                    <a:pt x="28416" y="5587"/>
                  </a:lnTo>
                  <a:lnTo>
                    <a:pt x="27724" y="6173"/>
                  </a:lnTo>
                  <a:lnTo>
                    <a:pt x="26979" y="6758"/>
                  </a:lnTo>
                  <a:lnTo>
                    <a:pt x="26234" y="7237"/>
                  </a:lnTo>
                  <a:lnTo>
                    <a:pt x="25808" y="7396"/>
                  </a:lnTo>
                  <a:lnTo>
                    <a:pt x="25436" y="7556"/>
                  </a:lnTo>
                  <a:lnTo>
                    <a:pt x="25010" y="7663"/>
                  </a:lnTo>
                  <a:lnTo>
                    <a:pt x="24637" y="7716"/>
                  </a:lnTo>
                  <a:lnTo>
                    <a:pt x="23839" y="7716"/>
                  </a:lnTo>
                  <a:lnTo>
                    <a:pt x="23414" y="7609"/>
                  </a:lnTo>
                  <a:lnTo>
                    <a:pt x="23041" y="7450"/>
                  </a:lnTo>
                  <a:lnTo>
                    <a:pt x="22615" y="7237"/>
                  </a:lnTo>
                  <a:lnTo>
                    <a:pt x="22296" y="6918"/>
                  </a:lnTo>
                  <a:lnTo>
                    <a:pt x="21977" y="6598"/>
                  </a:lnTo>
                  <a:lnTo>
                    <a:pt x="21711" y="6226"/>
                  </a:lnTo>
                  <a:lnTo>
                    <a:pt x="21445" y="5800"/>
                  </a:lnTo>
                  <a:lnTo>
                    <a:pt x="21232" y="5374"/>
                  </a:lnTo>
                  <a:lnTo>
                    <a:pt x="20753" y="4470"/>
                  </a:lnTo>
                  <a:lnTo>
                    <a:pt x="20168" y="3246"/>
                  </a:lnTo>
                  <a:lnTo>
                    <a:pt x="19848" y="2661"/>
                  </a:lnTo>
                  <a:lnTo>
                    <a:pt x="19476" y="2128"/>
                  </a:lnTo>
                  <a:lnTo>
                    <a:pt x="19103" y="1703"/>
                  </a:lnTo>
                  <a:lnTo>
                    <a:pt x="18678" y="1330"/>
                  </a:lnTo>
                  <a:lnTo>
                    <a:pt x="18252" y="1064"/>
                  </a:lnTo>
                  <a:lnTo>
                    <a:pt x="17773" y="798"/>
                  </a:lnTo>
                  <a:lnTo>
                    <a:pt x="17294" y="585"/>
                  </a:lnTo>
                  <a:lnTo>
                    <a:pt x="16762" y="372"/>
                  </a:lnTo>
                  <a:lnTo>
                    <a:pt x="16230" y="266"/>
                  </a:lnTo>
                  <a:lnTo>
                    <a:pt x="15645" y="160"/>
                  </a:lnTo>
                  <a:lnTo>
                    <a:pt x="14527" y="0"/>
                  </a:lnTo>
                  <a:close/>
                </a:path>
              </a:pathLst>
            </a:custGeom>
            <a:solidFill>
              <a:srgbClr val="1318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161;p17">
              <a:extLst>
                <a:ext uri="{FF2B5EF4-FFF2-40B4-BE49-F238E27FC236}">
                  <a16:creationId xmlns:a16="http://schemas.microsoft.com/office/drawing/2014/main" id="{EB9D7734-A82D-27C6-1E65-C99E4625FB1C}"/>
                </a:ext>
              </a:extLst>
            </p:cNvPr>
            <p:cNvSpPr/>
            <p:nvPr/>
          </p:nvSpPr>
          <p:spPr>
            <a:xfrm>
              <a:off x="8200436" y="2077163"/>
              <a:ext cx="151675" cy="83850"/>
            </a:xfrm>
            <a:custGeom>
              <a:avLst/>
              <a:gdLst/>
              <a:ahLst/>
              <a:cxnLst/>
              <a:rect l="l" t="t" r="r" b="b"/>
              <a:pathLst>
                <a:path w="6067" h="3354" extrusionOk="0">
                  <a:moveTo>
                    <a:pt x="0" y="1"/>
                  </a:moveTo>
                  <a:lnTo>
                    <a:pt x="0" y="3353"/>
                  </a:lnTo>
                  <a:lnTo>
                    <a:pt x="6067" y="3353"/>
                  </a:lnTo>
                  <a:lnTo>
                    <a:pt x="60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50229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6A3E8DAD-028D-B096-8B59-B6837126D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0130" y="559107"/>
            <a:ext cx="6186487" cy="4617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kern="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2E03441-3DC9-A485-9A49-44114BEEABD4}"/>
              </a:ext>
            </a:extLst>
          </p:cNvPr>
          <p:cNvSpPr txBox="1"/>
          <p:nvPr/>
        </p:nvSpPr>
        <p:spPr>
          <a:xfrm>
            <a:off x="271459" y="126338"/>
            <a:ext cx="7743827" cy="1380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000" b="1" kern="100" dirty="0">
                <a:solidFill>
                  <a:schemeClr val="tx1"/>
                </a:solidFill>
                <a:effectLst/>
                <a:latin typeface="Teko"/>
                <a:ea typeface="Calibri" panose="020F0502020204030204" pitchFamily="34" charset="0"/>
                <a:cs typeface="Times New Roman" panose="02020603050405020304" pitchFamily="18" charset="0"/>
              </a:rPr>
              <a:t>Podcasts de ANILIJ: una experiencia didáctico/divulgadora de la LIJ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9D71DD0-5C38-6172-843B-1DE3BFB442FD}"/>
              </a:ext>
            </a:extLst>
          </p:cNvPr>
          <p:cNvSpPr txBox="1"/>
          <p:nvPr/>
        </p:nvSpPr>
        <p:spPr>
          <a:xfrm>
            <a:off x="616504" y="1506716"/>
            <a:ext cx="705373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/>
              <a:t>FINALIDAD: </a:t>
            </a:r>
            <a:r>
              <a:rPr lang="es-ES" sz="1600" dirty="0"/>
              <a:t>didáctica y divulgación de LIJ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b="1" dirty="0"/>
              <a:t>LUGAR: </a:t>
            </a:r>
            <a:r>
              <a:rPr lang="es-ES" sz="1600" dirty="0"/>
              <a:t>página web de ANILIJ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b="1" dirty="0"/>
              <a:t>CREADORES Y SELECCIONADORES: </a:t>
            </a:r>
            <a:r>
              <a:rPr lang="es-ES" sz="1600" dirty="0"/>
              <a:t>alumnado en prácticas del grado en Traducción e Interpretación de la Universidad de Vigo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b="1" dirty="0"/>
              <a:t>PODCASTS: </a:t>
            </a:r>
            <a:r>
              <a:rPr lang="es-ES" sz="1600" dirty="0"/>
              <a:t>Lauren Kate (escritora) / Helena Cortés (profesora e investigadora y premio nacional / Arantxa Comes (escritora) / Carlos Mingo (comics y trad. de manga) / Estefanía </a:t>
            </a:r>
            <a:r>
              <a:rPr lang="es-ES" sz="1600" dirty="0" err="1"/>
              <a:t>Padullés</a:t>
            </a:r>
            <a:r>
              <a:rPr lang="es-ES" sz="1600" dirty="0"/>
              <a:t> (ilustradora) / Ignacio Vilar (director de cine) / Editorial La mar de fácil (LF) / Miguel Ángel de la Fuente (profesor e investigador) / Sandra Miró (escritora) / </a:t>
            </a:r>
            <a:r>
              <a:rPr lang="es-ES" sz="1600" dirty="0" err="1"/>
              <a:t>Espazo</a:t>
            </a:r>
            <a:r>
              <a:rPr lang="es-ES" sz="1600" dirty="0"/>
              <a:t> Lectura (fomento y animación a la lectura en lengua gallega)…</a:t>
            </a:r>
          </a:p>
        </p:txBody>
      </p:sp>
    </p:spTree>
    <p:extLst>
      <p:ext uri="{BB962C8B-B14F-4D97-AF65-F5344CB8AC3E}">
        <p14:creationId xmlns:p14="http://schemas.microsoft.com/office/powerpoint/2010/main" val="1326562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6A3E8DAD-028D-B096-8B59-B6837126D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0130" y="814938"/>
            <a:ext cx="6186487" cy="4617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kern="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2E03441-3DC9-A485-9A49-44114BEEABD4}"/>
              </a:ext>
            </a:extLst>
          </p:cNvPr>
          <p:cNvSpPr txBox="1"/>
          <p:nvPr/>
        </p:nvSpPr>
        <p:spPr>
          <a:xfrm>
            <a:off x="325042" y="341170"/>
            <a:ext cx="6793708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000" b="1" kern="100" dirty="0">
                <a:solidFill>
                  <a:schemeClr val="tx1"/>
                </a:solidFill>
                <a:latin typeface="Teko"/>
                <a:ea typeface="Calibri" panose="020F0502020204030204" pitchFamily="34" charset="0"/>
                <a:cs typeface="Times New Roman" panose="02020603050405020304" pitchFamily="18" charset="0"/>
              </a:rPr>
              <a:t>DOS</a:t>
            </a:r>
            <a:r>
              <a:rPr lang="es-ES" sz="4000" b="1" kern="100" dirty="0">
                <a:solidFill>
                  <a:schemeClr val="tx1"/>
                </a:solidFill>
                <a:effectLst/>
                <a:latin typeface="Teko"/>
                <a:ea typeface="Calibri" panose="020F0502020204030204" pitchFamily="34" charset="0"/>
                <a:cs typeface="Times New Roman" panose="02020603050405020304" pitchFamily="18" charset="0"/>
              </a:rPr>
              <a:t> EJEMPLOS</a:t>
            </a:r>
          </a:p>
        </p:txBody>
      </p:sp>
      <p:pic>
        <p:nvPicPr>
          <p:cNvPr id="3" name="anilij-podcast-lauren-kate">
            <a:hlinkClick r:id="" action="ppaction://media"/>
            <a:extLst>
              <a:ext uri="{FF2B5EF4-FFF2-40B4-BE49-F238E27FC236}">
                <a16:creationId xmlns:a16="http://schemas.microsoft.com/office/drawing/2014/main" id="{74B4E7A9-F2EC-452D-D19F-70FB66ECA8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2327275"/>
            <a:ext cx="487363" cy="48736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EA53DB8-2C30-A4C6-D1D2-60D3F35A3003}"/>
              </a:ext>
            </a:extLst>
          </p:cNvPr>
          <p:cNvSpPr txBox="1"/>
          <p:nvPr/>
        </p:nvSpPr>
        <p:spPr>
          <a:xfrm>
            <a:off x="1316967" y="3653313"/>
            <a:ext cx="630149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Lauren Kate</a:t>
            </a:r>
          </a:p>
          <a:p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Género fantástico / jóvenes / </a:t>
            </a:r>
            <a:r>
              <a:rPr lang="es-E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Oscuros, El poder de las sombras, La última lágrima, Atlántida, Escrito por cualquiera…</a:t>
            </a:r>
            <a:endParaRPr lang="es-ES" sz="2000" i="1" dirty="0"/>
          </a:p>
        </p:txBody>
      </p:sp>
      <p:pic>
        <p:nvPicPr>
          <p:cNvPr id="1026" name="Picture 2" descr="Damnés T.1 – Lauren Kate – filledepapiers">
            <a:extLst>
              <a:ext uri="{FF2B5EF4-FFF2-40B4-BE49-F238E27FC236}">
                <a16:creationId xmlns:a16="http://schemas.microsoft.com/office/drawing/2014/main" id="{A508207E-FD44-23C4-E572-FE6619F32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0" y="1276638"/>
            <a:ext cx="22574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50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6A3E8DAD-028D-B096-8B59-B6837126D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0130" y="814938"/>
            <a:ext cx="6186487" cy="4617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kern="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2E03441-3DC9-A485-9A49-44114BEEABD4}"/>
              </a:ext>
            </a:extLst>
          </p:cNvPr>
          <p:cNvSpPr txBox="1"/>
          <p:nvPr/>
        </p:nvSpPr>
        <p:spPr>
          <a:xfrm>
            <a:off x="325042" y="341170"/>
            <a:ext cx="6793708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000" b="1" kern="100" dirty="0">
                <a:solidFill>
                  <a:schemeClr val="tx1"/>
                </a:solidFill>
                <a:latin typeface="Teko"/>
                <a:ea typeface="Calibri" panose="020F0502020204030204" pitchFamily="34" charset="0"/>
                <a:cs typeface="Times New Roman" panose="02020603050405020304" pitchFamily="18" charset="0"/>
              </a:rPr>
              <a:t>DOS</a:t>
            </a:r>
            <a:r>
              <a:rPr lang="es-ES" sz="4000" b="1" kern="100" dirty="0">
                <a:solidFill>
                  <a:schemeClr val="tx1"/>
                </a:solidFill>
                <a:effectLst/>
                <a:latin typeface="Teko"/>
                <a:ea typeface="Calibri" panose="020F0502020204030204" pitchFamily="34" charset="0"/>
                <a:cs typeface="Times New Roman" panose="02020603050405020304" pitchFamily="18" charset="0"/>
              </a:rPr>
              <a:t> EJEMPLOS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A53DB8-2C30-A4C6-D1D2-60D3F35A3003}"/>
              </a:ext>
            </a:extLst>
          </p:cNvPr>
          <p:cNvSpPr txBox="1"/>
          <p:nvPr/>
        </p:nvSpPr>
        <p:spPr>
          <a:xfrm>
            <a:off x="1316967" y="3653313"/>
            <a:ext cx="6301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Arantxa Comes</a:t>
            </a:r>
          </a:p>
          <a:p>
            <a:r>
              <a:rPr lang="es-E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Nunca será como siempre, La tierra de la traición, El Don de la Diosa, A través de la escarcha…</a:t>
            </a:r>
            <a:endParaRPr lang="es-ES" sz="2000" i="1" dirty="0"/>
          </a:p>
        </p:txBody>
      </p:sp>
      <p:pic>
        <p:nvPicPr>
          <p:cNvPr id="2050" name="Picture 2" descr="Arancha Comes recaló en Madrid - ACALANDA">
            <a:extLst>
              <a:ext uri="{FF2B5EF4-FFF2-40B4-BE49-F238E27FC236}">
                <a16:creationId xmlns:a16="http://schemas.microsoft.com/office/drawing/2014/main" id="{4D28CF0E-4258-D597-3146-B26A67412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17" y="1276638"/>
            <a:ext cx="2660537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nilij-podcast-arantxa-comes">
            <a:hlinkClick r:id="" action="ppaction://media"/>
            <a:extLst>
              <a:ext uri="{FF2B5EF4-FFF2-40B4-BE49-F238E27FC236}">
                <a16:creationId xmlns:a16="http://schemas.microsoft.com/office/drawing/2014/main" id="{ED99C904-3962-8A41-BF09-19F805ACB5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23272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5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p37"/>
          <p:cNvSpPr txBox="1">
            <a:spLocks noGrp="1"/>
          </p:cNvSpPr>
          <p:nvPr>
            <p:ph type="title"/>
          </p:nvPr>
        </p:nvSpPr>
        <p:spPr>
          <a:xfrm>
            <a:off x="1080000" y="317542"/>
            <a:ext cx="6984000" cy="2674307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000" kern="100" dirty="0">
                <a:solidFill>
                  <a:srgbClr val="23232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¡Muchas gracias!</a:t>
            </a:r>
            <a:endParaRPr lang="es-ES" sz="4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oogle Shape;63;p17">
            <a:extLst>
              <a:ext uri="{FF2B5EF4-FFF2-40B4-BE49-F238E27FC236}">
                <a16:creationId xmlns:a16="http://schemas.microsoft.com/office/drawing/2014/main" id="{CF09470C-6DC2-EC15-100C-4E503C8408E7}"/>
              </a:ext>
            </a:extLst>
          </p:cNvPr>
          <p:cNvGrpSpPr/>
          <p:nvPr/>
        </p:nvGrpSpPr>
        <p:grpSpPr>
          <a:xfrm>
            <a:off x="5036573" y="3067664"/>
            <a:ext cx="2677763" cy="1416292"/>
            <a:chOff x="1216349" y="628488"/>
            <a:chExt cx="7684532" cy="5089409"/>
          </a:xfrm>
        </p:grpSpPr>
        <p:sp>
          <p:nvSpPr>
            <p:cNvPr id="4" name="Google Shape;64;p17">
              <a:extLst>
                <a:ext uri="{FF2B5EF4-FFF2-40B4-BE49-F238E27FC236}">
                  <a16:creationId xmlns:a16="http://schemas.microsoft.com/office/drawing/2014/main" id="{DBA30F5A-DCD4-9FF1-206E-6869F2968CB5}"/>
                </a:ext>
              </a:extLst>
            </p:cNvPr>
            <p:cNvSpPr/>
            <p:nvPr/>
          </p:nvSpPr>
          <p:spPr>
            <a:xfrm>
              <a:off x="7322217" y="3600048"/>
              <a:ext cx="191797" cy="638267"/>
            </a:xfrm>
            <a:custGeom>
              <a:avLst/>
              <a:gdLst/>
              <a:ahLst/>
              <a:cxnLst/>
              <a:rect l="l" t="t" r="r" b="b"/>
              <a:pathLst>
                <a:path w="7132" h="23734" extrusionOk="0">
                  <a:moveTo>
                    <a:pt x="1704" y="1"/>
                  </a:moveTo>
                  <a:lnTo>
                    <a:pt x="1" y="1118"/>
                  </a:lnTo>
                  <a:lnTo>
                    <a:pt x="799" y="2502"/>
                  </a:lnTo>
                  <a:lnTo>
                    <a:pt x="3779" y="7983"/>
                  </a:lnTo>
                  <a:lnTo>
                    <a:pt x="4205" y="8887"/>
                  </a:lnTo>
                  <a:lnTo>
                    <a:pt x="4577" y="9845"/>
                  </a:lnTo>
                  <a:lnTo>
                    <a:pt x="4843" y="10803"/>
                  </a:lnTo>
                  <a:lnTo>
                    <a:pt x="5056" y="11761"/>
                  </a:lnTo>
                  <a:lnTo>
                    <a:pt x="5109" y="12719"/>
                  </a:lnTo>
                  <a:lnTo>
                    <a:pt x="5109" y="13676"/>
                  </a:lnTo>
                  <a:lnTo>
                    <a:pt x="5056" y="14634"/>
                  </a:lnTo>
                  <a:lnTo>
                    <a:pt x="4896" y="15592"/>
                  </a:lnTo>
                  <a:lnTo>
                    <a:pt x="4630" y="16550"/>
                  </a:lnTo>
                  <a:lnTo>
                    <a:pt x="4311" y="17454"/>
                  </a:lnTo>
                  <a:lnTo>
                    <a:pt x="3939" y="18306"/>
                  </a:lnTo>
                  <a:lnTo>
                    <a:pt x="3460" y="19157"/>
                  </a:lnTo>
                  <a:lnTo>
                    <a:pt x="2874" y="19955"/>
                  </a:lnTo>
                  <a:lnTo>
                    <a:pt x="2289" y="20754"/>
                  </a:lnTo>
                  <a:lnTo>
                    <a:pt x="1544" y="21445"/>
                  </a:lnTo>
                  <a:lnTo>
                    <a:pt x="799" y="22084"/>
                  </a:lnTo>
                  <a:lnTo>
                    <a:pt x="2023" y="23733"/>
                  </a:lnTo>
                  <a:lnTo>
                    <a:pt x="2928" y="22935"/>
                  </a:lnTo>
                  <a:lnTo>
                    <a:pt x="3779" y="22084"/>
                  </a:lnTo>
                  <a:lnTo>
                    <a:pt x="4524" y="21179"/>
                  </a:lnTo>
                  <a:lnTo>
                    <a:pt x="5162" y="20221"/>
                  </a:lnTo>
                  <a:lnTo>
                    <a:pt x="5748" y="19264"/>
                  </a:lnTo>
                  <a:lnTo>
                    <a:pt x="6227" y="18199"/>
                  </a:lnTo>
                  <a:lnTo>
                    <a:pt x="6599" y="17135"/>
                  </a:lnTo>
                  <a:lnTo>
                    <a:pt x="6865" y="16018"/>
                  </a:lnTo>
                  <a:lnTo>
                    <a:pt x="7078" y="14900"/>
                  </a:lnTo>
                  <a:lnTo>
                    <a:pt x="7131" y="13783"/>
                  </a:lnTo>
                  <a:lnTo>
                    <a:pt x="7131" y="12612"/>
                  </a:lnTo>
                  <a:lnTo>
                    <a:pt x="7025" y="11495"/>
                  </a:lnTo>
                  <a:lnTo>
                    <a:pt x="6812" y="10377"/>
                  </a:lnTo>
                  <a:lnTo>
                    <a:pt x="6493" y="9207"/>
                  </a:lnTo>
                  <a:lnTo>
                    <a:pt x="6067" y="8089"/>
                  </a:lnTo>
                  <a:lnTo>
                    <a:pt x="5588" y="7025"/>
                  </a:lnTo>
                  <a:lnTo>
                    <a:pt x="2289" y="1012"/>
                  </a:lnTo>
                  <a:lnTo>
                    <a:pt x="17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5;p17">
              <a:extLst>
                <a:ext uri="{FF2B5EF4-FFF2-40B4-BE49-F238E27FC236}">
                  <a16:creationId xmlns:a16="http://schemas.microsoft.com/office/drawing/2014/main" id="{1D5E0777-3E77-6A35-5880-86640FE124E5}"/>
                </a:ext>
              </a:extLst>
            </p:cNvPr>
            <p:cNvSpPr/>
            <p:nvPr/>
          </p:nvSpPr>
          <p:spPr>
            <a:xfrm>
              <a:off x="6945898" y="4156701"/>
              <a:ext cx="837164" cy="148850"/>
            </a:xfrm>
            <a:custGeom>
              <a:avLst/>
              <a:gdLst/>
              <a:ahLst/>
              <a:cxnLst/>
              <a:rect l="l" t="t" r="r" b="b"/>
              <a:pathLst>
                <a:path w="31130" h="5535" extrusionOk="0">
                  <a:moveTo>
                    <a:pt x="14474" y="0"/>
                  </a:moveTo>
                  <a:lnTo>
                    <a:pt x="13356" y="54"/>
                  </a:lnTo>
                  <a:lnTo>
                    <a:pt x="12292" y="213"/>
                  </a:lnTo>
                  <a:lnTo>
                    <a:pt x="11228" y="373"/>
                  </a:lnTo>
                  <a:lnTo>
                    <a:pt x="10164" y="586"/>
                  </a:lnTo>
                  <a:lnTo>
                    <a:pt x="9153" y="798"/>
                  </a:lnTo>
                  <a:lnTo>
                    <a:pt x="8141" y="1118"/>
                  </a:lnTo>
                  <a:lnTo>
                    <a:pt x="7130" y="1437"/>
                  </a:lnTo>
                  <a:lnTo>
                    <a:pt x="6173" y="1810"/>
                  </a:lnTo>
                  <a:lnTo>
                    <a:pt x="5215" y="2235"/>
                  </a:lnTo>
                  <a:lnTo>
                    <a:pt x="4310" y="2714"/>
                  </a:lnTo>
                  <a:lnTo>
                    <a:pt x="3406" y="3193"/>
                  </a:lnTo>
                  <a:lnTo>
                    <a:pt x="2501" y="3725"/>
                  </a:lnTo>
                  <a:lnTo>
                    <a:pt x="1650" y="4310"/>
                  </a:lnTo>
                  <a:lnTo>
                    <a:pt x="798" y="4896"/>
                  </a:lnTo>
                  <a:lnTo>
                    <a:pt x="0" y="5534"/>
                  </a:lnTo>
                  <a:lnTo>
                    <a:pt x="31129" y="5534"/>
                  </a:lnTo>
                  <a:lnTo>
                    <a:pt x="30331" y="4896"/>
                  </a:lnTo>
                  <a:lnTo>
                    <a:pt x="29480" y="4310"/>
                  </a:lnTo>
                  <a:lnTo>
                    <a:pt x="28628" y="3725"/>
                  </a:lnTo>
                  <a:lnTo>
                    <a:pt x="27724" y="3193"/>
                  </a:lnTo>
                  <a:lnTo>
                    <a:pt x="26819" y="2714"/>
                  </a:lnTo>
                  <a:lnTo>
                    <a:pt x="25861" y="2235"/>
                  </a:lnTo>
                  <a:lnTo>
                    <a:pt x="24957" y="1810"/>
                  </a:lnTo>
                  <a:lnTo>
                    <a:pt x="23946" y="1437"/>
                  </a:lnTo>
                  <a:lnTo>
                    <a:pt x="22988" y="1118"/>
                  </a:lnTo>
                  <a:lnTo>
                    <a:pt x="21977" y="798"/>
                  </a:lnTo>
                  <a:lnTo>
                    <a:pt x="20912" y="586"/>
                  </a:lnTo>
                  <a:lnTo>
                    <a:pt x="19901" y="373"/>
                  </a:lnTo>
                  <a:lnTo>
                    <a:pt x="18837" y="213"/>
                  </a:lnTo>
                  <a:lnTo>
                    <a:pt x="17720" y="54"/>
                  </a:lnTo>
                  <a:lnTo>
                    <a:pt x="166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6;p17">
              <a:extLst>
                <a:ext uri="{FF2B5EF4-FFF2-40B4-BE49-F238E27FC236}">
                  <a16:creationId xmlns:a16="http://schemas.microsoft.com/office/drawing/2014/main" id="{0FDBF400-F3C5-0B78-6821-231B33F7D672}"/>
                </a:ext>
              </a:extLst>
            </p:cNvPr>
            <p:cNvSpPr/>
            <p:nvPr/>
          </p:nvSpPr>
          <p:spPr>
            <a:xfrm>
              <a:off x="3198223" y="3972091"/>
              <a:ext cx="85868" cy="95926"/>
            </a:xfrm>
            <a:custGeom>
              <a:avLst/>
              <a:gdLst/>
              <a:ahLst/>
              <a:cxnLst/>
              <a:rect l="l" t="t" r="r" b="b"/>
              <a:pathLst>
                <a:path w="3193" h="3567" extrusionOk="0">
                  <a:moveTo>
                    <a:pt x="1277" y="1"/>
                  </a:moveTo>
                  <a:lnTo>
                    <a:pt x="958" y="107"/>
                  </a:lnTo>
                  <a:lnTo>
                    <a:pt x="692" y="267"/>
                  </a:lnTo>
                  <a:lnTo>
                    <a:pt x="479" y="480"/>
                  </a:lnTo>
                  <a:lnTo>
                    <a:pt x="266" y="693"/>
                  </a:lnTo>
                  <a:lnTo>
                    <a:pt x="160" y="959"/>
                  </a:lnTo>
                  <a:lnTo>
                    <a:pt x="53" y="1278"/>
                  </a:lnTo>
                  <a:lnTo>
                    <a:pt x="0" y="1597"/>
                  </a:lnTo>
                  <a:lnTo>
                    <a:pt x="0" y="1970"/>
                  </a:lnTo>
                  <a:lnTo>
                    <a:pt x="53" y="2289"/>
                  </a:lnTo>
                  <a:lnTo>
                    <a:pt x="160" y="2555"/>
                  </a:lnTo>
                  <a:lnTo>
                    <a:pt x="266" y="2821"/>
                  </a:lnTo>
                  <a:lnTo>
                    <a:pt x="479" y="3087"/>
                  </a:lnTo>
                  <a:lnTo>
                    <a:pt x="692" y="3247"/>
                  </a:lnTo>
                  <a:lnTo>
                    <a:pt x="958" y="3407"/>
                  </a:lnTo>
                  <a:lnTo>
                    <a:pt x="1277" y="3513"/>
                  </a:lnTo>
                  <a:lnTo>
                    <a:pt x="1596" y="3566"/>
                  </a:lnTo>
                  <a:lnTo>
                    <a:pt x="1916" y="3513"/>
                  </a:lnTo>
                  <a:lnTo>
                    <a:pt x="2235" y="3407"/>
                  </a:lnTo>
                  <a:lnTo>
                    <a:pt x="2501" y="3247"/>
                  </a:lnTo>
                  <a:lnTo>
                    <a:pt x="2714" y="3087"/>
                  </a:lnTo>
                  <a:lnTo>
                    <a:pt x="2927" y="2821"/>
                  </a:lnTo>
                  <a:lnTo>
                    <a:pt x="3086" y="2555"/>
                  </a:lnTo>
                  <a:lnTo>
                    <a:pt x="3193" y="2289"/>
                  </a:lnTo>
                  <a:lnTo>
                    <a:pt x="3193" y="1970"/>
                  </a:lnTo>
                  <a:lnTo>
                    <a:pt x="3193" y="1597"/>
                  </a:lnTo>
                  <a:lnTo>
                    <a:pt x="3193" y="1278"/>
                  </a:lnTo>
                  <a:lnTo>
                    <a:pt x="3086" y="959"/>
                  </a:lnTo>
                  <a:lnTo>
                    <a:pt x="2927" y="693"/>
                  </a:lnTo>
                  <a:lnTo>
                    <a:pt x="2714" y="480"/>
                  </a:lnTo>
                  <a:lnTo>
                    <a:pt x="2501" y="267"/>
                  </a:lnTo>
                  <a:lnTo>
                    <a:pt x="2235" y="107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7;p17">
              <a:extLst>
                <a:ext uri="{FF2B5EF4-FFF2-40B4-BE49-F238E27FC236}">
                  <a16:creationId xmlns:a16="http://schemas.microsoft.com/office/drawing/2014/main" id="{A0D454E9-6439-6DDD-8505-18545DE683F9}"/>
                </a:ext>
              </a:extLst>
            </p:cNvPr>
            <p:cNvSpPr/>
            <p:nvPr/>
          </p:nvSpPr>
          <p:spPr>
            <a:xfrm>
              <a:off x="3826407" y="3972091"/>
              <a:ext cx="85868" cy="95926"/>
            </a:xfrm>
            <a:custGeom>
              <a:avLst/>
              <a:gdLst/>
              <a:ahLst/>
              <a:cxnLst/>
              <a:rect l="l" t="t" r="r" b="b"/>
              <a:pathLst>
                <a:path w="3193" h="3567" extrusionOk="0">
                  <a:moveTo>
                    <a:pt x="1277" y="1"/>
                  </a:moveTo>
                  <a:lnTo>
                    <a:pt x="958" y="107"/>
                  </a:lnTo>
                  <a:lnTo>
                    <a:pt x="692" y="267"/>
                  </a:lnTo>
                  <a:lnTo>
                    <a:pt x="479" y="480"/>
                  </a:lnTo>
                  <a:lnTo>
                    <a:pt x="266" y="693"/>
                  </a:lnTo>
                  <a:lnTo>
                    <a:pt x="107" y="959"/>
                  </a:lnTo>
                  <a:lnTo>
                    <a:pt x="53" y="1278"/>
                  </a:lnTo>
                  <a:lnTo>
                    <a:pt x="0" y="1597"/>
                  </a:lnTo>
                  <a:lnTo>
                    <a:pt x="0" y="1970"/>
                  </a:lnTo>
                  <a:lnTo>
                    <a:pt x="53" y="2289"/>
                  </a:lnTo>
                  <a:lnTo>
                    <a:pt x="107" y="2555"/>
                  </a:lnTo>
                  <a:lnTo>
                    <a:pt x="266" y="2821"/>
                  </a:lnTo>
                  <a:lnTo>
                    <a:pt x="479" y="3087"/>
                  </a:lnTo>
                  <a:lnTo>
                    <a:pt x="692" y="3247"/>
                  </a:lnTo>
                  <a:lnTo>
                    <a:pt x="958" y="3407"/>
                  </a:lnTo>
                  <a:lnTo>
                    <a:pt x="1277" y="3513"/>
                  </a:lnTo>
                  <a:lnTo>
                    <a:pt x="1597" y="3566"/>
                  </a:lnTo>
                  <a:lnTo>
                    <a:pt x="1916" y="3513"/>
                  </a:lnTo>
                  <a:lnTo>
                    <a:pt x="2235" y="3407"/>
                  </a:lnTo>
                  <a:lnTo>
                    <a:pt x="2501" y="3247"/>
                  </a:lnTo>
                  <a:lnTo>
                    <a:pt x="2714" y="3087"/>
                  </a:lnTo>
                  <a:lnTo>
                    <a:pt x="2927" y="2821"/>
                  </a:lnTo>
                  <a:lnTo>
                    <a:pt x="3087" y="2555"/>
                  </a:lnTo>
                  <a:lnTo>
                    <a:pt x="3140" y="2289"/>
                  </a:lnTo>
                  <a:lnTo>
                    <a:pt x="3193" y="1970"/>
                  </a:lnTo>
                  <a:lnTo>
                    <a:pt x="3193" y="1597"/>
                  </a:lnTo>
                  <a:lnTo>
                    <a:pt x="3140" y="1278"/>
                  </a:lnTo>
                  <a:lnTo>
                    <a:pt x="3087" y="959"/>
                  </a:lnTo>
                  <a:lnTo>
                    <a:pt x="2927" y="693"/>
                  </a:lnTo>
                  <a:lnTo>
                    <a:pt x="2714" y="480"/>
                  </a:lnTo>
                  <a:lnTo>
                    <a:pt x="2501" y="267"/>
                  </a:lnTo>
                  <a:lnTo>
                    <a:pt x="2235" y="107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8;p17">
              <a:extLst>
                <a:ext uri="{FF2B5EF4-FFF2-40B4-BE49-F238E27FC236}">
                  <a16:creationId xmlns:a16="http://schemas.microsoft.com/office/drawing/2014/main" id="{78DF12AB-C73A-E570-AE8F-FA740CECBACC}"/>
                </a:ext>
              </a:extLst>
            </p:cNvPr>
            <p:cNvSpPr/>
            <p:nvPr/>
          </p:nvSpPr>
          <p:spPr>
            <a:xfrm>
              <a:off x="3872204" y="3677334"/>
              <a:ext cx="767028" cy="1847461"/>
            </a:xfrm>
            <a:custGeom>
              <a:avLst/>
              <a:gdLst/>
              <a:ahLst/>
              <a:cxnLst/>
              <a:rect l="l" t="t" r="r" b="b"/>
              <a:pathLst>
                <a:path w="28522" h="68698" extrusionOk="0">
                  <a:moveTo>
                    <a:pt x="14421" y="0"/>
                  </a:moveTo>
                  <a:lnTo>
                    <a:pt x="13729" y="53"/>
                  </a:lnTo>
                  <a:lnTo>
                    <a:pt x="12452" y="213"/>
                  </a:lnTo>
                  <a:lnTo>
                    <a:pt x="11175" y="426"/>
                  </a:lnTo>
                  <a:lnTo>
                    <a:pt x="9951" y="692"/>
                  </a:lnTo>
                  <a:lnTo>
                    <a:pt x="8780" y="1065"/>
                  </a:lnTo>
                  <a:lnTo>
                    <a:pt x="7663" y="1543"/>
                  </a:lnTo>
                  <a:lnTo>
                    <a:pt x="6598" y="2076"/>
                  </a:lnTo>
                  <a:lnTo>
                    <a:pt x="5534" y="2661"/>
                  </a:lnTo>
                  <a:lnTo>
                    <a:pt x="4629" y="3299"/>
                  </a:lnTo>
                  <a:lnTo>
                    <a:pt x="3618" y="4151"/>
                  </a:lnTo>
                  <a:lnTo>
                    <a:pt x="3193" y="4577"/>
                  </a:lnTo>
                  <a:lnTo>
                    <a:pt x="2767" y="5002"/>
                  </a:lnTo>
                  <a:lnTo>
                    <a:pt x="2341" y="5481"/>
                  </a:lnTo>
                  <a:lnTo>
                    <a:pt x="2022" y="5960"/>
                  </a:lnTo>
                  <a:lnTo>
                    <a:pt x="1650" y="6492"/>
                  </a:lnTo>
                  <a:lnTo>
                    <a:pt x="1330" y="7024"/>
                  </a:lnTo>
                  <a:lnTo>
                    <a:pt x="1064" y="7503"/>
                  </a:lnTo>
                  <a:lnTo>
                    <a:pt x="851" y="8089"/>
                  </a:lnTo>
                  <a:lnTo>
                    <a:pt x="639" y="8621"/>
                  </a:lnTo>
                  <a:lnTo>
                    <a:pt x="426" y="9206"/>
                  </a:lnTo>
                  <a:lnTo>
                    <a:pt x="266" y="9791"/>
                  </a:lnTo>
                  <a:lnTo>
                    <a:pt x="160" y="10377"/>
                  </a:lnTo>
                  <a:lnTo>
                    <a:pt x="53" y="11015"/>
                  </a:lnTo>
                  <a:lnTo>
                    <a:pt x="0" y="11600"/>
                  </a:lnTo>
                  <a:lnTo>
                    <a:pt x="319" y="11654"/>
                  </a:lnTo>
                  <a:lnTo>
                    <a:pt x="479" y="10696"/>
                  </a:lnTo>
                  <a:lnTo>
                    <a:pt x="639" y="9685"/>
                  </a:lnTo>
                  <a:lnTo>
                    <a:pt x="958" y="8727"/>
                  </a:lnTo>
                  <a:lnTo>
                    <a:pt x="1384" y="7822"/>
                  </a:lnTo>
                  <a:lnTo>
                    <a:pt x="1862" y="6865"/>
                  </a:lnTo>
                  <a:lnTo>
                    <a:pt x="2448" y="5960"/>
                  </a:lnTo>
                  <a:lnTo>
                    <a:pt x="3140" y="5109"/>
                  </a:lnTo>
                  <a:lnTo>
                    <a:pt x="3885" y="4310"/>
                  </a:lnTo>
                  <a:lnTo>
                    <a:pt x="4789" y="3565"/>
                  </a:lnTo>
                  <a:lnTo>
                    <a:pt x="5747" y="2874"/>
                  </a:lnTo>
                  <a:lnTo>
                    <a:pt x="6811" y="2235"/>
                  </a:lnTo>
                  <a:lnTo>
                    <a:pt x="8035" y="1703"/>
                  </a:lnTo>
                  <a:lnTo>
                    <a:pt x="9312" y="1224"/>
                  </a:lnTo>
                  <a:lnTo>
                    <a:pt x="10696" y="852"/>
                  </a:lnTo>
                  <a:lnTo>
                    <a:pt x="12132" y="586"/>
                  </a:lnTo>
                  <a:lnTo>
                    <a:pt x="13729" y="373"/>
                  </a:lnTo>
                  <a:lnTo>
                    <a:pt x="15112" y="373"/>
                  </a:lnTo>
                  <a:lnTo>
                    <a:pt x="15698" y="426"/>
                  </a:lnTo>
                  <a:lnTo>
                    <a:pt x="16283" y="479"/>
                  </a:lnTo>
                  <a:lnTo>
                    <a:pt x="16815" y="586"/>
                  </a:lnTo>
                  <a:lnTo>
                    <a:pt x="17294" y="745"/>
                  </a:lnTo>
                  <a:lnTo>
                    <a:pt x="17773" y="905"/>
                  </a:lnTo>
                  <a:lnTo>
                    <a:pt x="18199" y="1118"/>
                  </a:lnTo>
                  <a:lnTo>
                    <a:pt x="18784" y="1543"/>
                  </a:lnTo>
                  <a:lnTo>
                    <a:pt x="19316" y="2076"/>
                  </a:lnTo>
                  <a:lnTo>
                    <a:pt x="19795" y="2661"/>
                  </a:lnTo>
                  <a:lnTo>
                    <a:pt x="20221" y="3299"/>
                  </a:lnTo>
                  <a:lnTo>
                    <a:pt x="20540" y="4044"/>
                  </a:lnTo>
                  <a:lnTo>
                    <a:pt x="20753" y="4843"/>
                  </a:lnTo>
                  <a:lnTo>
                    <a:pt x="20966" y="5641"/>
                  </a:lnTo>
                  <a:lnTo>
                    <a:pt x="21019" y="6492"/>
                  </a:lnTo>
                  <a:lnTo>
                    <a:pt x="21019" y="7344"/>
                  </a:lnTo>
                  <a:lnTo>
                    <a:pt x="20912" y="8142"/>
                  </a:lnTo>
                  <a:lnTo>
                    <a:pt x="20806" y="8993"/>
                  </a:lnTo>
                  <a:lnTo>
                    <a:pt x="20646" y="9791"/>
                  </a:lnTo>
                  <a:lnTo>
                    <a:pt x="20434" y="10536"/>
                  </a:lnTo>
                  <a:lnTo>
                    <a:pt x="20167" y="11334"/>
                  </a:lnTo>
                  <a:lnTo>
                    <a:pt x="19635" y="12771"/>
                  </a:lnTo>
                  <a:lnTo>
                    <a:pt x="19423" y="13356"/>
                  </a:lnTo>
                  <a:lnTo>
                    <a:pt x="19263" y="13942"/>
                  </a:lnTo>
                  <a:lnTo>
                    <a:pt x="19156" y="14527"/>
                  </a:lnTo>
                  <a:lnTo>
                    <a:pt x="19156" y="15112"/>
                  </a:lnTo>
                  <a:lnTo>
                    <a:pt x="19210" y="15432"/>
                  </a:lnTo>
                  <a:lnTo>
                    <a:pt x="19263" y="15698"/>
                  </a:lnTo>
                  <a:lnTo>
                    <a:pt x="19529" y="16230"/>
                  </a:lnTo>
                  <a:lnTo>
                    <a:pt x="19848" y="16709"/>
                  </a:lnTo>
                  <a:lnTo>
                    <a:pt x="20274" y="17188"/>
                  </a:lnTo>
                  <a:lnTo>
                    <a:pt x="20753" y="17560"/>
                  </a:lnTo>
                  <a:lnTo>
                    <a:pt x="21232" y="17933"/>
                  </a:lnTo>
                  <a:lnTo>
                    <a:pt x="22349" y="18624"/>
                  </a:lnTo>
                  <a:lnTo>
                    <a:pt x="23094" y="19103"/>
                  </a:lnTo>
                  <a:lnTo>
                    <a:pt x="23839" y="19636"/>
                  </a:lnTo>
                  <a:lnTo>
                    <a:pt x="24584" y="20221"/>
                  </a:lnTo>
                  <a:lnTo>
                    <a:pt x="25223" y="20913"/>
                  </a:lnTo>
                  <a:lnTo>
                    <a:pt x="25808" y="21604"/>
                  </a:lnTo>
                  <a:lnTo>
                    <a:pt x="26340" y="22403"/>
                  </a:lnTo>
                  <a:lnTo>
                    <a:pt x="26819" y="23201"/>
                  </a:lnTo>
                  <a:lnTo>
                    <a:pt x="27245" y="24052"/>
                  </a:lnTo>
                  <a:lnTo>
                    <a:pt x="27564" y="24904"/>
                  </a:lnTo>
                  <a:lnTo>
                    <a:pt x="27777" y="25648"/>
                  </a:lnTo>
                  <a:lnTo>
                    <a:pt x="27936" y="26340"/>
                  </a:lnTo>
                  <a:lnTo>
                    <a:pt x="28043" y="27085"/>
                  </a:lnTo>
                  <a:lnTo>
                    <a:pt x="28149" y="27830"/>
                  </a:lnTo>
                  <a:lnTo>
                    <a:pt x="28149" y="28522"/>
                  </a:lnTo>
                  <a:lnTo>
                    <a:pt x="28149" y="29267"/>
                  </a:lnTo>
                  <a:lnTo>
                    <a:pt x="28096" y="30757"/>
                  </a:lnTo>
                  <a:lnTo>
                    <a:pt x="27936" y="32300"/>
                  </a:lnTo>
                  <a:lnTo>
                    <a:pt x="27670" y="33790"/>
                  </a:lnTo>
                  <a:lnTo>
                    <a:pt x="27032" y="36770"/>
                  </a:lnTo>
                  <a:lnTo>
                    <a:pt x="26819" y="37940"/>
                  </a:lnTo>
                  <a:lnTo>
                    <a:pt x="26447" y="39856"/>
                  </a:lnTo>
                  <a:lnTo>
                    <a:pt x="26074" y="41772"/>
                  </a:lnTo>
                  <a:lnTo>
                    <a:pt x="25755" y="43687"/>
                  </a:lnTo>
                  <a:lnTo>
                    <a:pt x="25489" y="45603"/>
                  </a:lnTo>
                  <a:lnTo>
                    <a:pt x="25276" y="47519"/>
                  </a:lnTo>
                  <a:lnTo>
                    <a:pt x="25063" y="49434"/>
                  </a:lnTo>
                  <a:lnTo>
                    <a:pt x="24957" y="51350"/>
                  </a:lnTo>
                  <a:lnTo>
                    <a:pt x="24850" y="53266"/>
                  </a:lnTo>
                  <a:lnTo>
                    <a:pt x="24744" y="55181"/>
                  </a:lnTo>
                  <a:lnTo>
                    <a:pt x="24744" y="57097"/>
                  </a:lnTo>
                  <a:lnTo>
                    <a:pt x="24744" y="59066"/>
                  </a:lnTo>
                  <a:lnTo>
                    <a:pt x="24797" y="60981"/>
                  </a:lnTo>
                  <a:lnTo>
                    <a:pt x="24850" y="62897"/>
                  </a:lnTo>
                  <a:lnTo>
                    <a:pt x="24957" y="64813"/>
                  </a:lnTo>
                  <a:lnTo>
                    <a:pt x="25116" y="66781"/>
                  </a:lnTo>
                  <a:lnTo>
                    <a:pt x="25329" y="68697"/>
                  </a:lnTo>
                  <a:lnTo>
                    <a:pt x="25702" y="68644"/>
                  </a:lnTo>
                  <a:lnTo>
                    <a:pt x="25489" y="66728"/>
                  </a:lnTo>
                  <a:lnTo>
                    <a:pt x="25329" y="64813"/>
                  </a:lnTo>
                  <a:lnTo>
                    <a:pt x="25169" y="62897"/>
                  </a:lnTo>
                  <a:lnTo>
                    <a:pt x="25116" y="60981"/>
                  </a:lnTo>
                  <a:lnTo>
                    <a:pt x="25063" y="59066"/>
                  </a:lnTo>
                  <a:lnTo>
                    <a:pt x="25063" y="57150"/>
                  </a:lnTo>
                  <a:lnTo>
                    <a:pt x="25116" y="55181"/>
                  </a:lnTo>
                  <a:lnTo>
                    <a:pt x="25169" y="53266"/>
                  </a:lnTo>
                  <a:lnTo>
                    <a:pt x="25276" y="51350"/>
                  </a:lnTo>
                  <a:lnTo>
                    <a:pt x="25435" y="49434"/>
                  </a:lnTo>
                  <a:lnTo>
                    <a:pt x="25595" y="47519"/>
                  </a:lnTo>
                  <a:lnTo>
                    <a:pt x="25861" y="45603"/>
                  </a:lnTo>
                  <a:lnTo>
                    <a:pt x="26127" y="43741"/>
                  </a:lnTo>
                  <a:lnTo>
                    <a:pt x="26393" y="41825"/>
                  </a:lnTo>
                  <a:lnTo>
                    <a:pt x="26766" y="39909"/>
                  </a:lnTo>
                  <a:lnTo>
                    <a:pt x="27138" y="38047"/>
                  </a:lnTo>
                  <a:lnTo>
                    <a:pt x="27404" y="36876"/>
                  </a:lnTo>
                  <a:lnTo>
                    <a:pt x="27724" y="35333"/>
                  </a:lnTo>
                  <a:lnTo>
                    <a:pt x="27990" y="33843"/>
                  </a:lnTo>
                  <a:lnTo>
                    <a:pt x="28256" y="32300"/>
                  </a:lnTo>
                  <a:lnTo>
                    <a:pt x="28415" y="30757"/>
                  </a:lnTo>
                  <a:lnTo>
                    <a:pt x="28522" y="29267"/>
                  </a:lnTo>
                  <a:lnTo>
                    <a:pt x="28522" y="28522"/>
                  </a:lnTo>
                  <a:lnTo>
                    <a:pt x="28469" y="27777"/>
                  </a:lnTo>
                  <a:lnTo>
                    <a:pt x="28362" y="27032"/>
                  </a:lnTo>
                  <a:lnTo>
                    <a:pt x="28256" y="26287"/>
                  </a:lnTo>
                  <a:lnTo>
                    <a:pt x="28096" y="25542"/>
                  </a:lnTo>
                  <a:lnTo>
                    <a:pt x="27883" y="24797"/>
                  </a:lnTo>
                  <a:lnTo>
                    <a:pt x="27564" y="23892"/>
                  </a:lnTo>
                  <a:lnTo>
                    <a:pt x="27138" y="23041"/>
                  </a:lnTo>
                  <a:lnTo>
                    <a:pt x="26659" y="22190"/>
                  </a:lnTo>
                  <a:lnTo>
                    <a:pt x="26074" y="21392"/>
                  </a:lnTo>
                  <a:lnTo>
                    <a:pt x="25489" y="20700"/>
                  </a:lnTo>
                  <a:lnTo>
                    <a:pt x="24797" y="20008"/>
                  </a:lnTo>
                  <a:lnTo>
                    <a:pt x="24052" y="19369"/>
                  </a:lnTo>
                  <a:lnTo>
                    <a:pt x="23254" y="18837"/>
                  </a:lnTo>
                  <a:lnTo>
                    <a:pt x="22509" y="18358"/>
                  </a:lnTo>
                  <a:lnTo>
                    <a:pt x="21445" y="17667"/>
                  </a:lnTo>
                  <a:lnTo>
                    <a:pt x="20966" y="17347"/>
                  </a:lnTo>
                  <a:lnTo>
                    <a:pt x="20540" y="16922"/>
                  </a:lnTo>
                  <a:lnTo>
                    <a:pt x="20114" y="16549"/>
                  </a:lnTo>
                  <a:lnTo>
                    <a:pt x="19795" y="16070"/>
                  </a:lnTo>
                  <a:lnTo>
                    <a:pt x="19582" y="15591"/>
                  </a:lnTo>
                  <a:lnTo>
                    <a:pt x="19476" y="15059"/>
                  </a:lnTo>
                  <a:lnTo>
                    <a:pt x="19476" y="14527"/>
                  </a:lnTo>
                  <a:lnTo>
                    <a:pt x="19582" y="13995"/>
                  </a:lnTo>
                  <a:lnTo>
                    <a:pt x="19742" y="13463"/>
                  </a:lnTo>
                  <a:lnTo>
                    <a:pt x="19955" y="12931"/>
                  </a:lnTo>
                  <a:lnTo>
                    <a:pt x="19955" y="12878"/>
                  </a:lnTo>
                  <a:lnTo>
                    <a:pt x="20487" y="11388"/>
                  </a:lnTo>
                  <a:lnTo>
                    <a:pt x="20753" y="10643"/>
                  </a:lnTo>
                  <a:lnTo>
                    <a:pt x="20966" y="9845"/>
                  </a:lnTo>
                  <a:lnTo>
                    <a:pt x="21125" y="9046"/>
                  </a:lnTo>
                  <a:lnTo>
                    <a:pt x="21285" y="8195"/>
                  </a:lnTo>
                  <a:lnTo>
                    <a:pt x="21338" y="7344"/>
                  </a:lnTo>
                  <a:lnTo>
                    <a:pt x="21338" y="6492"/>
                  </a:lnTo>
                  <a:lnTo>
                    <a:pt x="21285" y="5588"/>
                  </a:lnTo>
                  <a:lnTo>
                    <a:pt x="21125" y="4736"/>
                  </a:lnTo>
                  <a:lnTo>
                    <a:pt x="20859" y="3885"/>
                  </a:lnTo>
                  <a:lnTo>
                    <a:pt x="20487" y="3140"/>
                  </a:lnTo>
                  <a:lnTo>
                    <a:pt x="20061" y="2448"/>
                  </a:lnTo>
                  <a:lnTo>
                    <a:pt x="19582" y="1809"/>
                  </a:lnTo>
                  <a:lnTo>
                    <a:pt x="18997" y="1277"/>
                  </a:lnTo>
                  <a:lnTo>
                    <a:pt x="18358" y="852"/>
                  </a:lnTo>
                  <a:lnTo>
                    <a:pt x="17879" y="639"/>
                  </a:lnTo>
                  <a:lnTo>
                    <a:pt x="17400" y="426"/>
                  </a:lnTo>
                  <a:lnTo>
                    <a:pt x="16868" y="266"/>
                  </a:lnTo>
                  <a:lnTo>
                    <a:pt x="16336" y="160"/>
                  </a:lnTo>
                  <a:lnTo>
                    <a:pt x="15751" y="53"/>
                  </a:lnTo>
                  <a:lnTo>
                    <a:pt x="15112" y="53"/>
                  </a:lnTo>
                  <a:lnTo>
                    <a:pt x="144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9;p17">
              <a:extLst>
                <a:ext uri="{FF2B5EF4-FFF2-40B4-BE49-F238E27FC236}">
                  <a16:creationId xmlns:a16="http://schemas.microsoft.com/office/drawing/2014/main" id="{8CE37C95-28F0-C311-E55E-56E8D08BEB2C}"/>
                </a:ext>
              </a:extLst>
            </p:cNvPr>
            <p:cNvSpPr/>
            <p:nvPr/>
          </p:nvSpPr>
          <p:spPr>
            <a:xfrm>
              <a:off x="2256645" y="3972091"/>
              <a:ext cx="85895" cy="95926"/>
            </a:xfrm>
            <a:custGeom>
              <a:avLst/>
              <a:gdLst/>
              <a:ahLst/>
              <a:cxnLst/>
              <a:rect l="l" t="t" r="r" b="b"/>
              <a:pathLst>
                <a:path w="3194" h="3567" extrusionOk="0">
                  <a:moveTo>
                    <a:pt x="1277" y="1"/>
                  </a:moveTo>
                  <a:lnTo>
                    <a:pt x="958" y="107"/>
                  </a:lnTo>
                  <a:lnTo>
                    <a:pt x="692" y="267"/>
                  </a:lnTo>
                  <a:lnTo>
                    <a:pt x="479" y="480"/>
                  </a:lnTo>
                  <a:lnTo>
                    <a:pt x="266" y="693"/>
                  </a:lnTo>
                  <a:lnTo>
                    <a:pt x="107" y="959"/>
                  </a:lnTo>
                  <a:lnTo>
                    <a:pt x="0" y="1278"/>
                  </a:lnTo>
                  <a:lnTo>
                    <a:pt x="0" y="1597"/>
                  </a:lnTo>
                  <a:lnTo>
                    <a:pt x="0" y="1970"/>
                  </a:lnTo>
                  <a:lnTo>
                    <a:pt x="0" y="2289"/>
                  </a:lnTo>
                  <a:lnTo>
                    <a:pt x="107" y="2555"/>
                  </a:lnTo>
                  <a:lnTo>
                    <a:pt x="266" y="2821"/>
                  </a:lnTo>
                  <a:lnTo>
                    <a:pt x="479" y="3087"/>
                  </a:lnTo>
                  <a:lnTo>
                    <a:pt x="692" y="3247"/>
                  </a:lnTo>
                  <a:lnTo>
                    <a:pt x="958" y="3407"/>
                  </a:lnTo>
                  <a:lnTo>
                    <a:pt x="1277" y="3513"/>
                  </a:lnTo>
                  <a:lnTo>
                    <a:pt x="1597" y="3566"/>
                  </a:lnTo>
                  <a:lnTo>
                    <a:pt x="1916" y="3513"/>
                  </a:lnTo>
                  <a:lnTo>
                    <a:pt x="2182" y="3407"/>
                  </a:lnTo>
                  <a:lnTo>
                    <a:pt x="2501" y="3247"/>
                  </a:lnTo>
                  <a:lnTo>
                    <a:pt x="2714" y="3087"/>
                  </a:lnTo>
                  <a:lnTo>
                    <a:pt x="2927" y="2821"/>
                  </a:lnTo>
                  <a:lnTo>
                    <a:pt x="3033" y="2555"/>
                  </a:lnTo>
                  <a:lnTo>
                    <a:pt x="3140" y="2289"/>
                  </a:lnTo>
                  <a:lnTo>
                    <a:pt x="3193" y="1970"/>
                  </a:lnTo>
                  <a:lnTo>
                    <a:pt x="3193" y="1597"/>
                  </a:lnTo>
                  <a:lnTo>
                    <a:pt x="3140" y="1278"/>
                  </a:lnTo>
                  <a:lnTo>
                    <a:pt x="3033" y="959"/>
                  </a:lnTo>
                  <a:lnTo>
                    <a:pt x="2927" y="693"/>
                  </a:lnTo>
                  <a:lnTo>
                    <a:pt x="2714" y="480"/>
                  </a:lnTo>
                  <a:lnTo>
                    <a:pt x="2501" y="267"/>
                  </a:lnTo>
                  <a:lnTo>
                    <a:pt x="2182" y="107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0;p17">
              <a:extLst>
                <a:ext uri="{FF2B5EF4-FFF2-40B4-BE49-F238E27FC236}">
                  <a16:creationId xmlns:a16="http://schemas.microsoft.com/office/drawing/2014/main" id="{145AC949-B11D-E0FF-2F2D-C46F32CA0F44}"/>
                </a:ext>
              </a:extLst>
            </p:cNvPr>
            <p:cNvSpPr/>
            <p:nvPr/>
          </p:nvSpPr>
          <p:spPr>
            <a:xfrm>
              <a:off x="3684743" y="3972091"/>
              <a:ext cx="85868" cy="95926"/>
            </a:xfrm>
            <a:custGeom>
              <a:avLst/>
              <a:gdLst/>
              <a:ahLst/>
              <a:cxnLst/>
              <a:rect l="l" t="t" r="r" b="b"/>
              <a:pathLst>
                <a:path w="3193" h="3567" extrusionOk="0">
                  <a:moveTo>
                    <a:pt x="1277" y="1"/>
                  </a:moveTo>
                  <a:lnTo>
                    <a:pt x="958" y="107"/>
                  </a:lnTo>
                  <a:lnTo>
                    <a:pt x="692" y="267"/>
                  </a:lnTo>
                  <a:lnTo>
                    <a:pt x="479" y="480"/>
                  </a:lnTo>
                  <a:lnTo>
                    <a:pt x="266" y="693"/>
                  </a:lnTo>
                  <a:lnTo>
                    <a:pt x="160" y="959"/>
                  </a:lnTo>
                  <a:lnTo>
                    <a:pt x="53" y="1278"/>
                  </a:lnTo>
                  <a:lnTo>
                    <a:pt x="0" y="1597"/>
                  </a:lnTo>
                  <a:lnTo>
                    <a:pt x="0" y="1970"/>
                  </a:lnTo>
                  <a:lnTo>
                    <a:pt x="53" y="2289"/>
                  </a:lnTo>
                  <a:lnTo>
                    <a:pt x="160" y="2555"/>
                  </a:lnTo>
                  <a:lnTo>
                    <a:pt x="266" y="2821"/>
                  </a:lnTo>
                  <a:lnTo>
                    <a:pt x="479" y="3087"/>
                  </a:lnTo>
                  <a:lnTo>
                    <a:pt x="692" y="3247"/>
                  </a:lnTo>
                  <a:lnTo>
                    <a:pt x="958" y="3407"/>
                  </a:lnTo>
                  <a:lnTo>
                    <a:pt x="1277" y="3513"/>
                  </a:lnTo>
                  <a:lnTo>
                    <a:pt x="1597" y="3566"/>
                  </a:lnTo>
                  <a:lnTo>
                    <a:pt x="1916" y="3513"/>
                  </a:lnTo>
                  <a:lnTo>
                    <a:pt x="2235" y="3407"/>
                  </a:lnTo>
                  <a:lnTo>
                    <a:pt x="2501" y="3247"/>
                  </a:lnTo>
                  <a:lnTo>
                    <a:pt x="2714" y="3087"/>
                  </a:lnTo>
                  <a:lnTo>
                    <a:pt x="2927" y="2821"/>
                  </a:lnTo>
                  <a:lnTo>
                    <a:pt x="3087" y="2555"/>
                  </a:lnTo>
                  <a:lnTo>
                    <a:pt x="3140" y="2289"/>
                  </a:lnTo>
                  <a:lnTo>
                    <a:pt x="3193" y="1970"/>
                  </a:lnTo>
                  <a:lnTo>
                    <a:pt x="3193" y="1597"/>
                  </a:lnTo>
                  <a:lnTo>
                    <a:pt x="3140" y="1278"/>
                  </a:lnTo>
                  <a:lnTo>
                    <a:pt x="3087" y="959"/>
                  </a:lnTo>
                  <a:lnTo>
                    <a:pt x="2927" y="693"/>
                  </a:lnTo>
                  <a:lnTo>
                    <a:pt x="2714" y="480"/>
                  </a:lnTo>
                  <a:lnTo>
                    <a:pt x="2501" y="267"/>
                  </a:lnTo>
                  <a:lnTo>
                    <a:pt x="2235" y="107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1;p17">
              <a:extLst>
                <a:ext uri="{FF2B5EF4-FFF2-40B4-BE49-F238E27FC236}">
                  <a16:creationId xmlns:a16="http://schemas.microsoft.com/office/drawing/2014/main" id="{24D3FD1B-5D03-DA8C-6D60-790876854D1F}"/>
                </a:ext>
              </a:extLst>
            </p:cNvPr>
            <p:cNvSpPr/>
            <p:nvPr/>
          </p:nvSpPr>
          <p:spPr>
            <a:xfrm>
              <a:off x="3513014" y="3972091"/>
              <a:ext cx="85895" cy="95926"/>
            </a:xfrm>
            <a:custGeom>
              <a:avLst/>
              <a:gdLst/>
              <a:ahLst/>
              <a:cxnLst/>
              <a:rect l="l" t="t" r="r" b="b"/>
              <a:pathLst>
                <a:path w="3194" h="3567" extrusionOk="0">
                  <a:moveTo>
                    <a:pt x="1278" y="1"/>
                  </a:moveTo>
                  <a:lnTo>
                    <a:pt x="959" y="107"/>
                  </a:lnTo>
                  <a:lnTo>
                    <a:pt x="692" y="267"/>
                  </a:lnTo>
                  <a:lnTo>
                    <a:pt x="426" y="480"/>
                  </a:lnTo>
                  <a:lnTo>
                    <a:pt x="267" y="693"/>
                  </a:lnTo>
                  <a:lnTo>
                    <a:pt x="107" y="959"/>
                  </a:lnTo>
                  <a:lnTo>
                    <a:pt x="1" y="1278"/>
                  </a:lnTo>
                  <a:lnTo>
                    <a:pt x="1" y="1597"/>
                  </a:lnTo>
                  <a:lnTo>
                    <a:pt x="1" y="1970"/>
                  </a:lnTo>
                  <a:lnTo>
                    <a:pt x="1" y="2289"/>
                  </a:lnTo>
                  <a:lnTo>
                    <a:pt x="107" y="2555"/>
                  </a:lnTo>
                  <a:lnTo>
                    <a:pt x="267" y="2821"/>
                  </a:lnTo>
                  <a:lnTo>
                    <a:pt x="426" y="3087"/>
                  </a:lnTo>
                  <a:lnTo>
                    <a:pt x="692" y="3247"/>
                  </a:lnTo>
                  <a:lnTo>
                    <a:pt x="959" y="3407"/>
                  </a:lnTo>
                  <a:lnTo>
                    <a:pt x="1278" y="3513"/>
                  </a:lnTo>
                  <a:lnTo>
                    <a:pt x="1597" y="3566"/>
                  </a:lnTo>
                  <a:lnTo>
                    <a:pt x="1916" y="3513"/>
                  </a:lnTo>
                  <a:lnTo>
                    <a:pt x="2182" y="3407"/>
                  </a:lnTo>
                  <a:lnTo>
                    <a:pt x="2448" y="3247"/>
                  </a:lnTo>
                  <a:lnTo>
                    <a:pt x="2715" y="3087"/>
                  </a:lnTo>
                  <a:lnTo>
                    <a:pt x="2874" y="2821"/>
                  </a:lnTo>
                  <a:lnTo>
                    <a:pt x="3034" y="2555"/>
                  </a:lnTo>
                  <a:lnTo>
                    <a:pt x="3140" y="2289"/>
                  </a:lnTo>
                  <a:lnTo>
                    <a:pt x="3193" y="1970"/>
                  </a:lnTo>
                  <a:lnTo>
                    <a:pt x="3193" y="1597"/>
                  </a:lnTo>
                  <a:lnTo>
                    <a:pt x="3140" y="1278"/>
                  </a:lnTo>
                  <a:lnTo>
                    <a:pt x="3034" y="959"/>
                  </a:lnTo>
                  <a:lnTo>
                    <a:pt x="2874" y="693"/>
                  </a:lnTo>
                  <a:lnTo>
                    <a:pt x="2715" y="480"/>
                  </a:lnTo>
                  <a:lnTo>
                    <a:pt x="2448" y="267"/>
                  </a:lnTo>
                  <a:lnTo>
                    <a:pt x="2182" y="107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2;p17">
              <a:extLst>
                <a:ext uri="{FF2B5EF4-FFF2-40B4-BE49-F238E27FC236}">
                  <a16:creationId xmlns:a16="http://schemas.microsoft.com/office/drawing/2014/main" id="{A541F77A-EFA4-5DAD-3213-4195E644C631}"/>
                </a:ext>
              </a:extLst>
            </p:cNvPr>
            <p:cNvSpPr/>
            <p:nvPr/>
          </p:nvSpPr>
          <p:spPr>
            <a:xfrm>
              <a:off x="3371350" y="3972091"/>
              <a:ext cx="85895" cy="95926"/>
            </a:xfrm>
            <a:custGeom>
              <a:avLst/>
              <a:gdLst/>
              <a:ahLst/>
              <a:cxnLst/>
              <a:rect l="l" t="t" r="r" b="b"/>
              <a:pathLst>
                <a:path w="3194" h="3567" extrusionOk="0">
                  <a:moveTo>
                    <a:pt x="1278" y="1"/>
                  </a:moveTo>
                  <a:lnTo>
                    <a:pt x="959" y="107"/>
                  </a:lnTo>
                  <a:lnTo>
                    <a:pt x="692" y="267"/>
                  </a:lnTo>
                  <a:lnTo>
                    <a:pt x="426" y="480"/>
                  </a:lnTo>
                  <a:lnTo>
                    <a:pt x="267" y="693"/>
                  </a:lnTo>
                  <a:lnTo>
                    <a:pt x="107" y="959"/>
                  </a:lnTo>
                  <a:lnTo>
                    <a:pt x="1" y="1278"/>
                  </a:lnTo>
                  <a:lnTo>
                    <a:pt x="1" y="1597"/>
                  </a:lnTo>
                  <a:lnTo>
                    <a:pt x="1" y="1970"/>
                  </a:lnTo>
                  <a:lnTo>
                    <a:pt x="1" y="2289"/>
                  </a:lnTo>
                  <a:lnTo>
                    <a:pt x="107" y="2555"/>
                  </a:lnTo>
                  <a:lnTo>
                    <a:pt x="267" y="2821"/>
                  </a:lnTo>
                  <a:lnTo>
                    <a:pt x="426" y="3087"/>
                  </a:lnTo>
                  <a:lnTo>
                    <a:pt x="692" y="3247"/>
                  </a:lnTo>
                  <a:lnTo>
                    <a:pt x="959" y="3407"/>
                  </a:lnTo>
                  <a:lnTo>
                    <a:pt x="1278" y="3513"/>
                  </a:lnTo>
                  <a:lnTo>
                    <a:pt x="1597" y="3566"/>
                  </a:lnTo>
                  <a:lnTo>
                    <a:pt x="1916" y="3513"/>
                  </a:lnTo>
                  <a:lnTo>
                    <a:pt x="2182" y="3407"/>
                  </a:lnTo>
                  <a:lnTo>
                    <a:pt x="2448" y="3247"/>
                  </a:lnTo>
                  <a:lnTo>
                    <a:pt x="2715" y="3087"/>
                  </a:lnTo>
                  <a:lnTo>
                    <a:pt x="2927" y="2821"/>
                  </a:lnTo>
                  <a:lnTo>
                    <a:pt x="3034" y="2555"/>
                  </a:lnTo>
                  <a:lnTo>
                    <a:pt x="3140" y="2289"/>
                  </a:lnTo>
                  <a:lnTo>
                    <a:pt x="3193" y="1970"/>
                  </a:lnTo>
                  <a:lnTo>
                    <a:pt x="3193" y="1597"/>
                  </a:lnTo>
                  <a:lnTo>
                    <a:pt x="3140" y="1278"/>
                  </a:lnTo>
                  <a:lnTo>
                    <a:pt x="3034" y="959"/>
                  </a:lnTo>
                  <a:lnTo>
                    <a:pt x="2927" y="693"/>
                  </a:lnTo>
                  <a:lnTo>
                    <a:pt x="2715" y="480"/>
                  </a:lnTo>
                  <a:lnTo>
                    <a:pt x="2448" y="267"/>
                  </a:lnTo>
                  <a:lnTo>
                    <a:pt x="2182" y="107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3;p17">
              <a:extLst>
                <a:ext uri="{FF2B5EF4-FFF2-40B4-BE49-F238E27FC236}">
                  <a16:creationId xmlns:a16="http://schemas.microsoft.com/office/drawing/2014/main" id="{2824C9A7-26A5-83FA-EB1A-24F4FD3E2EC5}"/>
                </a:ext>
              </a:extLst>
            </p:cNvPr>
            <p:cNvSpPr/>
            <p:nvPr/>
          </p:nvSpPr>
          <p:spPr>
            <a:xfrm>
              <a:off x="2570011" y="3972091"/>
              <a:ext cx="85895" cy="95926"/>
            </a:xfrm>
            <a:custGeom>
              <a:avLst/>
              <a:gdLst/>
              <a:ahLst/>
              <a:cxnLst/>
              <a:rect l="l" t="t" r="r" b="b"/>
              <a:pathLst>
                <a:path w="3194" h="3567" extrusionOk="0">
                  <a:moveTo>
                    <a:pt x="1" y="1"/>
                  </a:moveTo>
                  <a:lnTo>
                    <a:pt x="1" y="3566"/>
                  </a:lnTo>
                  <a:lnTo>
                    <a:pt x="3194" y="3566"/>
                  </a:lnTo>
                  <a:lnTo>
                    <a:pt x="319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4;p17">
              <a:extLst>
                <a:ext uri="{FF2B5EF4-FFF2-40B4-BE49-F238E27FC236}">
                  <a16:creationId xmlns:a16="http://schemas.microsoft.com/office/drawing/2014/main" id="{744D83B6-12D4-D6F5-85EC-ACC2858A7A80}"/>
                </a:ext>
              </a:extLst>
            </p:cNvPr>
            <p:cNvSpPr/>
            <p:nvPr/>
          </p:nvSpPr>
          <p:spPr>
            <a:xfrm>
              <a:off x="2884830" y="3972091"/>
              <a:ext cx="85895" cy="95926"/>
            </a:xfrm>
            <a:custGeom>
              <a:avLst/>
              <a:gdLst/>
              <a:ahLst/>
              <a:cxnLst/>
              <a:rect l="l" t="t" r="r" b="b"/>
              <a:pathLst>
                <a:path w="3194" h="3567" extrusionOk="0">
                  <a:moveTo>
                    <a:pt x="1278" y="1"/>
                  </a:moveTo>
                  <a:lnTo>
                    <a:pt x="958" y="107"/>
                  </a:lnTo>
                  <a:lnTo>
                    <a:pt x="692" y="267"/>
                  </a:lnTo>
                  <a:lnTo>
                    <a:pt x="479" y="480"/>
                  </a:lnTo>
                  <a:lnTo>
                    <a:pt x="267" y="693"/>
                  </a:lnTo>
                  <a:lnTo>
                    <a:pt x="107" y="959"/>
                  </a:lnTo>
                  <a:lnTo>
                    <a:pt x="1" y="1278"/>
                  </a:lnTo>
                  <a:lnTo>
                    <a:pt x="1" y="1597"/>
                  </a:lnTo>
                  <a:lnTo>
                    <a:pt x="1" y="1970"/>
                  </a:lnTo>
                  <a:lnTo>
                    <a:pt x="1" y="2289"/>
                  </a:lnTo>
                  <a:lnTo>
                    <a:pt x="107" y="2555"/>
                  </a:lnTo>
                  <a:lnTo>
                    <a:pt x="267" y="2821"/>
                  </a:lnTo>
                  <a:lnTo>
                    <a:pt x="479" y="3087"/>
                  </a:lnTo>
                  <a:lnTo>
                    <a:pt x="692" y="3247"/>
                  </a:lnTo>
                  <a:lnTo>
                    <a:pt x="958" y="3407"/>
                  </a:lnTo>
                  <a:lnTo>
                    <a:pt x="1278" y="3513"/>
                  </a:lnTo>
                  <a:lnTo>
                    <a:pt x="1597" y="3566"/>
                  </a:lnTo>
                  <a:lnTo>
                    <a:pt x="1916" y="3513"/>
                  </a:lnTo>
                  <a:lnTo>
                    <a:pt x="2182" y="3407"/>
                  </a:lnTo>
                  <a:lnTo>
                    <a:pt x="2448" y="3247"/>
                  </a:lnTo>
                  <a:lnTo>
                    <a:pt x="2714" y="3087"/>
                  </a:lnTo>
                  <a:lnTo>
                    <a:pt x="2927" y="2821"/>
                  </a:lnTo>
                  <a:lnTo>
                    <a:pt x="3034" y="2555"/>
                  </a:lnTo>
                  <a:lnTo>
                    <a:pt x="3140" y="2289"/>
                  </a:lnTo>
                  <a:lnTo>
                    <a:pt x="3193" y="1970"/>
                  </a:lnTo>
                  <a:lnTo>
                    <a:pt x="3193" y="1597"/>
                  </a:lnTo>
                  <a:lnTo>
                    <a:pt x="3140" y="1278"/>
                  </a:lnTo>
                  <a:lnTo>
                    <a:pt x="3034" y="959"/>
                  </a:lnTo>
                  <a:lnTo>
                    <a:pt x="2927" y="693"/>
                  </a:lnTo>
                  <a:lnTo>
                    <a:pt x="2714" y="480"/>
                  </a:lnTo>
                  <a:lnTo>
                    <a:pt x="2448" y="267"/>
                  </a:lnTo>
                  <a:lnTo>
                    <a:pt x="2182" y="107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5;p17">
              <a:extLst>
                <a:ext uri="{FF2B5EF4-FFF2-40B4-BE49-F238E27FC236}">
                  <a16:creationId xmlns:a16="http://schemas.microsoft.com/office/drawing/2014/main" id="{18075E2F-3BA5-80FB-AAA2-AD64E32016AB}"/>
                </a:ext>
              </a:extLst>
            </p:cNvPr>
            <p:cNvSpPr/>
            <p:nvPr/>
          </p:nvSpPr>
          <p:spPr>
            <a:xfrm>
              <a:off x="3102328" y="3230882"/>
              <a:ext cx="645420" cy="2364039"/>
            </a:xfrm>
            <a:custGeom>
              <a:avLst/>
              <a:gdLst/>
              <a:ahLst/>
              <a:cxnLst/>
              <a:rect l="l" t="t" r="r" b="b"/>
              <a:pathLst>
                <a:path w="24000" h="87907" extrusionOk="0">
                  <a:moveTo>
                    <a:pt x="12399" y="0"/>
                  </a:moveTo>
                  <a:lnTo>
                    <a:pt x="11761" y="53"/>
                  </a:lnTo>
                  <a:lnTo>
                    <a:pt x="11069" y="160"/>
                  </a:lnTo>
                  <a:lnTo>
                    <a:pt x="10430" y="319"/>
                  </a:lnTo>
                  <a:lnTo>
                    <a:pt x="9845" y="585"/>
                  </a:lnTo>
                  <a:lnTo>
                    <a:pt x="8994" y="958"/>
                  </a:lnTo>
                  <a:lnTo>
                    <a:pt x="8195" y="1490"/>
                  </a:lnTo>
                  <a:lnTo>
                    <a:pt x="7451" y="2129"/>
                  </a:lnTo>
                  <a:lnTo>
                    <a:pt x="6706" y="2820"/>
                  </a:lnTo>
                  <a:lnTo>
                    <a:pt x="6067" y="3672"/>
                  </a:lnTo>
                  <a:lnTo>
                    <a:pt x="5482" y="4576"/>
                  </a:lnTo>
                  <a:lnTo>
                    <a:pt x="4896" y="5534"/>
                  </a:lnTo>
                  <a:lnTo>
                    <a:pt x="4417" y="6652"/>
                  </a:lnTo>
                  <a:lnTo>
                    <a:pt x="3992" y="7716"/>
                  </a:lnTo>
                  <a:lnTo>
                    <a:pt x="3672" y="8780"/>
                  </a:lnTo>
                  <a:lnTo>
                    <a:pt x="3406" y="9844"/>
                  </a:lnTo>
                  <a:lnTo>
                    <a:pt x="3194" y="10962"/>
                  </a:lnTo>
                  <a:lnTo>
                    <a:pt x="3087" y="12079"/>
                  </a:lnTo>
                  <a:lnTo>
                    <a:pt x="2981" y="13197"/>
                  </a:lnTo>
                  <a:lnTo>
                    <a:pt x="2981" y="14367"/>
                  </a:lnTo>
                  <a:lnTo>
                    <a:pt x="3087" y="15485"/>
                  </a:lnTo>
                  <a:lnTo>
                    <a:pt x="3247" y="16815"/>
                  </a:lnTo>
                  <a:lnTo>
                    <a:pt x="3513" y="18199"/>
                  </a:lnTo>
                  <a:lnTo>
                    <a:pt x="3779" y="19529"/>
                  </a:lnTo>
                  <a:lnTo>
                    <a:pt x="4098" y="20859"/>
                  </a:lnTo>
                  <a:lnTo>
                    <a:pt x="4630" y="23201"/>
                  </a:lnTo>
                  <a:lnTo>
                    <a:pt x="4843" y="24318"/>
                  </a:lnTo>
                  <a:lnTo>
                    <a:pt x="5003" y="25489"/>
                  </a:lnTo>
                  <a:lnTo>
                    <a:pt x="5109" y="26659"/>
                  </a:lnTo>
                  <a:lnTo>
                    <a:pt x="5162" y="27830"/>
                  </a:lnTo>
                  <a:lnTo>
                    <a:pt x="5109" y="28947"/>
                  </a:lnTo>
                  <a:lnTo>
                    <a:pt x="4896" y="30118"/>
                  </a:lnTo>
                  <a:lnTo>
                    <a:pt x="4737" y="30810"/>
                  </a:lnTo>
                  <a:lnTo>
                    <a:pt x="4524" y="31502"/>
                  </a:lnTo>
                  <a:lnTo>
                    <a:pt x="4258" y="32193"/>
                  </a:lnTo>
                  <a:lnTo>
                    <a:pt x="3939" y="32885"/>
                  </a:lnTo>
                  <a:lnTo>
                    <a:pt x="3300" y="34215"/>
                  </a:lnTo>
                  <a:lnTo>
                    <a:pt x="2608" y="35493"/>
                  </a:lnTo>
                  <a:lnTo>
                    <a:pt x="1597" y="37302"/>
                  </a:lnTo>
                  <a:lnTo>
                    <a:pt x="1171" y="38260"/>
                  </a:lnTo>
                  <a:lnTo>
                    <a:pt x="799" y="39164"/>
                  </a:lnTo>
                  <a:lnTo>
                    <a:pt x="427" y="40122"/>
                  </a:lnTo>
                  <a:lnTo>
                    <a:pt x="214" y="41080"/>
                  </a:lnTo>
                  <a:lnTo>
                    <a:pt x="54" y="42091"/>
                  </a:lnTo>
                  <a:lnTo>
                    <a:pt x="1" y="42623"/>
                  </a:lnTo>
                  <a:lnTo>
                    <a:pt x="1" y="43102"/>
                  </a:lnTo>
                  <a:lnTo>
                    <a:pt x="1278" y="87906"/>
                  </a:lnTo>
                  <a:lnTo>
                    <a:pt x="1650" y="87906"/>
                  </a:lnTo>
                  <a:lnTo>
                    <a:pt x="373" y="43102"/>
                  </a:lnTo>
                  <a:lnTo>
                    <a:pt x="373" y="42091"/>
                  </a:lnTo>
                  <a:lnTo>
                    <a:pt x="533" y="41133"/>
                  </a:lnTo>
                  <a:lnTo>
                    <a:pt x="799" y="40228"/>
                  </a:lnTo>
                  <a:lnTo>
                    <a:pt x="1118" y="39271"/>
                  </a:lnTo>
                  <a:lnTo>
                    <a:pt x="1491" y="38366"/>
                  </a:lnTo>
                  <a:lnTo>
                    <a:pt x="1916" y="37461"/>
                  </a:lnTo>
                  <a:lnTo>
                    <a:pt x="2874" y="35652"/>
                  </a:lnTo>
                  <a:lnTo>
                    <a:pt x="3619" y="34322"/>
                  </a:lnTo>
                  <a:lnTo>
                    <a:pt x="4258" y="32992"/>
                  </a:lnTo>
                  <a:lnTo>
                    <a:pt x="4577" y="32300"/>
                  </a:lnTo>
                  <a:lnTo>
                    <a:pt x="4843" y="31608"/>
                  </a:lnTo>
                  <a:lnTo>
                    <a:pt x="5056" y="30916"/>
                  </a:lnTo>
                  <a:lnTo>
                    <a:pt x="5216" y="30171"/>
                  </a:lnTo>
                  <a:lnTo>
                    <a:pt x="5375" y="29586"/>
                  </a:lnTo>
                  <a:lnTo>
                    <a:pt x="5428" y="29001"/>
                  </a:lnTo>
                  <a:lnTo>
                    <a:pt x="5482" y="27830"/>
                  </a:lnTo>
                  <a:lnTo>
                    <a:pt x="5482" y="26659"/>
                  </a:lnTo>
                  <a:lnTo>
                    <a:pt x="5375" y="25489"/>
                  </a:lnTo>
                  <a:lnTo>
                    <a:pt x="5162" y="24318"/>
                  </a:lnTo>
                  <a:lnTo>
                    <a:pt x="4950" y="23147"/>
                  </a:lnTo>
                  <a:lnTo>
                    <a:pt x="4417" y="20806"/>
                  </a:lnTo>
                  <a:lnTo>
                    <a:pt x="4098" y="19476"/>
                  </a:lnTo>
                  <a:lnTo>
                    <a:pt x="3832" y="18145"/>
                  </a:lnTo>
                  <a:lnTo>
                    <a:pt x="3566" y="16762"/>
                  </a:lnTo>
                  <a:lnTo>
                    <a:pt x="3406" y="15432"/>
                  </a:lnTo>
                  <a:lnTo>
                    <a:pt x="3353" y="14314"/>
                  </a:lnTo>
                  <a:lnTo>
                    <a:pt x="3353" y="13250"/>
                  </a:lnTo>
                  <a:lnTo>
                    <a:pt x="3406" y="12132"/>
                  </a:lnTo>
                  <a:lnTo>
                    <a:pt x="3566" y="11015"/>
                  </a:lnTo>
                  <a:lnTo>
                    <a:pt x="3726" y="9951"/>
                  </a:lnTo>
                  <a:lnTo>
                    <a:pt x="3992" y="8833"/>
                  </a:lnTo>
                  <a:lnTo>
                    <a:pt x="4311" y="7822"/>
                  </a:lnTo>
                  <a:lnTo>
                    <a:pt x="4737" y="6758"/>
                  </a:lnTo>
                  <a:lnTo>
                    <a:pt x="5216" y="5694"/>
                  </a:lnTo>
                  <a:lnTo>
                    <a:pt x="5748" y="4736"/>
                  </a:lnTo>
                  <a:lnTo>
                    <a:pt x="6333" y="3885"/>
                  </a:lnTo>
                  <a:lnTo>
                    <a:pt x="6972" y="3086"/>
                  </a:lnTo>
                  <a:lnTo>
                    <a:pt x="7663" y="2395"/>
                  </a:lnTo>
                  <a:lnTo>
                    <a:pt x="8408" y="1756"/>
                  </a:lnTo>
                  <a:lnTo>
                    <a:pt x="9153" y="1277"/>
                  </a:lnTo>
                  <a:lnTo>
                    <a:pt x="9952" y="852"/>
                  </a:lnTo>
                  <a:lnTo>
                    <a:pt x="10537" y="639"/>
                  </a:lnTo>
                  <a:lnTo>
                    <a:pt x="11175" y="532"/>
                  </a:lnTo>
                  <a:lnTo>
                    <a:pt x="11814" y="426"/>
                  </a:lnTo>
                  <a:lnTo>
                    <a:pt x="12452" y="373"/>
                  </a:lnTo>
                  <a:lnTo>
                    <a:pt x="13091" y="373"/>
                  </a:lnTo>
                  <a:lnTo>
                    <a:pt x="13730" y="426"/>
                  </a:lnTo>
                  <a:lnTo>
                    <a:pt x="14368" y="532"/>
                  </a:lnTo>
                  <a:lnTo>
                    <a:pt x="15007" y="692"/>
                  </a:lnTo>
                  <a:lnTo>
                    <a:pt x="15645" y="905"/>
                  </a:lnTo>
                  <a:lnTo>
                    <a:pt x="16284" y="1118"/>
                  </a:lnTo>
                  <a:lnTo>
                    <a:pt x="16922" y="1437"/>
                  </a:lnTo>
                  <a:lnTo>
                    <a:pt x="17508" y="1809"/>
                  </a:lnTo>
                  <a:lnTo>
                    <a:pt x="18093" y="2182"/>
                  </a:lnTo>
                  <a:lnTo>
                    <a:pt x="18625" y="2608"/>
                  </a:lnTo>
                  <a:lnTo>
                    <a:pt x="19157" y="3086"/>
                  </a:lnTo>
                  <a:lnTo>
                    <a:pt x="19689" y="3619"/>
                  </a:lnTo>
                  <a:lnTo>
                    <a:pt x="20115" y="4151"/>
                  </a:lnTo>
                  <a:lnTo>
                    <a:pt x="20488" y="4683"/>
                  </a:lnTo>
                  <a:lnTo>
                    <a:pt x="20860" y="5215"/>
                  </a:lnTo>
                  <a:lnTo>
                    <a:pt x="21233" y="5747"/>
                  </a:lnTo>
                  <a:lnTo>
                    <a:pt x="21818" y="6971"/>
                  </a:lnTo>
                  <a:lnTo>
                    <a:pt x="22350" y="8195"/>
                  </a:lnTo>
                  <a:lnTo>
                    <a:pt x="22722" y="9472"/>
                  </a:lnTo>
                  <a:lnTo>
                    <a:pt x="23042" y="10802"/>
                  </a:lnTo>
                  <a:lnTo>
                    <a:pt x="23308" y="12186"/>
                  </a:lnTo>
                  <a:lnTo>
                    <a:pt x="23467" y="13622"/>
                  </a:lnTo>
                  <a:lnTo>
                    <a:pt x="23627" y="15006"/>
                  </a:lnTo>
                  <a:lnTo>
                    <a:pt x="23680" y="16443"/>
                  </a:lnTo>
                  <a:lnTo>
                    <a:pt x="23680" y="17879"/>
                  </a:lnTo>
                  <a:lnTo>
                    <a:pt x="23680" y="19316"/>
                  </a:lnTo>
                  <a:lnTo>
                    <a:pt x="23521" y="22190"/>
                  </a:lnTo>
                  <a:lnTo>
                    <a:pt x="23361" y="24903"/>
                  </a:lnTo>
                  <a:lnTo>
                    <a:pt x="23201" y="27032"/>
                  </a:lnTo>
                  <a:lnTo>
                    <a:pt x="23148" y="28947"/>
                  </a:lnTo>
                  <a:lnTo>
                    <a:pt x="23467" y="29001"/>
                  </a:lnTo>
                  <a:lnTo>
                    <a:pt x="23574" y="27032"/>
                  </a:lnTo>
                  <a:lnTo>
                    <a:pt x="23680" y="24957"/>
                  </a:lnTo>
                  <a:lnTo>
                    <a:pt x="23893" y="22190"/>
                  </a:lnTo>
                  <a:lnTo>
                    <a:pt x="24000" y="19316"/>
                  </a:lnTo>
                  <a:lnTo>
                    <a:pt x="24000" y="17879"/>
                  </a:lnTo>
                  <a:lnTo>
                    <a:pt x="24000" y="16389"/>
                  </a:lnTo>
                  <a:lnTo>
                    <a:pt x="23946" y="14953"/>
                  </a:lnTo>
                  <a:lnTo>
                    <a:pt x="23840" y="13516"/>
                  </a:lnTo>
                  <a:lnTo>
                    <a:pt x="23627" y="12079"/>
                  </a:lnTo>
                  <a:lnTo>
                    <a:pt x="23361" y="10696"/>
                  </a:lnTo>
                  <a:lnTo>
                    <a:pt x="23042" y="9365"/>
                  </a:lnTo>
                  <a:lnTo>
                    <a:pt x="22616" y="8035"/>
                  </a:lnTo>
                  <a:lnTo>
                    <a:pt x="22137" y="6758"/>
                  </a:lnTo>
                  <a:lnTo>
                    <a:pt x="21499" y="5587"/>
                  </a:lnTo>
                  <a:lnTo>
                    <a:pt x="21179" y="5002"/>
                  </a:lnTo>
                  <a:lnTo>
                    <a:pt x="20754" y="4470"/>
                  </a:lnTo>
                  <a:lnTo>
                    <a:pt x="20381" y="3938"/>
                  </a:lnTo>
                  <a:lnTo>
                    <a:pt x="19902" y="3406"/>
                  </a:lnTo>
                  <a:lnTo>
                    <a:pt x="19423" y="2874"/>
                  </a:lnTo>
                  <a:lnTo>
                    <a:pt x="18838" y="2341"/>
                  </a:lnTo>
                  <a:lnTo>
                    <a:pt x="18253" y="1916"/>
                  </a:lnTo>
                  <a:lnTo>
                    <a:pt x="17667" y="1490"/>
                  </a:lnTo>
                  <a:lnTo>
                    <a:pt x="17029" y="1118"/>
                  </a:lnTo>
                  <a:lnTo>
                    <a:pt x="16390" y="852"/>
                  </a:lnTo>
                  <a:lnTo>
                    <a:pt x="15752" y="585"/>
                  </a:lnTo>
                  <a:lnTo>
                    <a:pt x="15113" y="373"/>
                  </a:lnTo>
                  <a:lnTo>
                    <a:pt x="14421" y="213"/>
                  </a:lnTo>
                  <a:lnTo>
                    <a:pt x="13730" y="107"/>
                  </a:lnTo>
                  <a:lnTo>
                    <a:pt x="130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6;p17">
              <a:extLst>
                <a:ext uri="{FF2B5EF4-FFF2-40B4-BE49-F238E27FC236}">
                  <a16:creationId xmlns:a16="http://schemas.microsoft.com/office/drawing/2014/main" id="{43E99744-9A98-0F6E-7E24-990391BC79B3}"/>
                </a:ext>
              </a:extLst>
            </p:cNvPr>
            <p:cNvSpPr/>
            <p:nvPr/>
          </p:nvSpPr>
          <p:spPr>
            <a:xfrm>
              <a:off x="2159325" y="4033646"/>
              <a:ext cx="2000587" cy="309102"/>
            </a:xfrm>
            <a:custGeom>
              <a:avLst/>
              <a:gdLst/>
              <a:ahLst/>
              <a:cxnLst/>
              <a:rect l="l" t="t" r="r" b="b"/>
              <a:pathLst>
                <a:path w="74392" h="11494" extrusionOk="0">
                  <a:moveTo>
                    <a:pt x="1" y="0"/>
                  </a:moveTo>
                  <a:lnTo>
                    <a:pt x="1" y="11494"/>
                  </a:lnTo>
                  <a:lnTo>
                    <a:pt x="74392" y="11494"/>
                  </a:lnTo>
                  <a:lnTo>
                    <a:pt x="743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7;p17">
              <a:extLst>
                <a:ext uri="{FF2B5EF4-FFF2-40B4-BE49-F238E27FC236}">
                  <a16:creationId xmlns:a16="http://schemas.microsoft.com/office/drawing/2014/main" id="{C3D52DB9-1D90-B332-0583-59D6A72AED64}"/>
                </a:ext>
              </a:extLst>
            </p:cNvPr>
            <p:cNvSpPr/>
            <p:nvPr/>
          </p:nvSpPr>
          <p:spPr>
            <a:xfrm>
              <a:off x="1954708" y="3780355"/>
              <a:ext cx="648271" cy="769905"/>
            </a:xfrm>
            <a:custGeom>
              <a:avLst/>
              <a:gdLst/>
              <a:ahLst/>
              <a:cxnLst/>
              <a:rect l="l" t="t" r="r" b="b"/>
              <a:pathLst>
                <a:path w="24106" h="28629" extrusionOk="0">
                  <a:moveTo>
                    <a:pt x="18572" y="1"/>
                  </a:moveTo>
                  <a:lnTo>
                    <a:pt x="17933" y="107"/>
                  </a:lnTo>
                  <a:lnTo>
                    <a:pt x="17295" y="267"/>
                  </a:lnTo>
                  <a:lnTo>
                    <a:pt x="16656" y="479"/>
                  </a:lnTo>
                  <a:lnTo>
                    <a:pt x="16071" y="746"/>
                  </a:lnTo>
                  <a:lnTo>
                    <a:pt x="15485" y="1065"/>
                  </a:lnTo>
                  <a:lnTo>
                    <a:pt x="14953" y="1384"/>
                  </a:lnTo>
                  <a:lnTo>
                    <a:pt x="13836" y="2182"/>
                  </a:lnTo>
                  <a:lnTo>
                    <a:pt x="12452" y="3087"/>
                  </a:lnTo>
                  <a:lnTo>
                    <a:pt x="11707" y="3513"/>
                  </a:lnTo>
                  <a:lnTo>
                    <a:pt x="10962" y="3885"/>
                  </a:lnTo>
                  <a:lnTo>
                    <a:pt x="10377" y="4098"/>
                  </a:lnTo>
                  <a:lnTo>
                    <a:pt x="9845" y="4258"/>
                  </a:lnTo>
                  <a:lnTo>
                    <a:pt x="8727" y="4524"/>
                  </a:lnTo>
                  <a:lnTo>
                    <a:pt x="7982" y="4683"/>
                  </a:lnTo>
                  <a:lnTo>
                    <a:pt x="7237" y="4896"/>
                  </a:lnTo>
                  <a:lnTo>
                    <a:pt x="6546" y="5162"/>
                  </a:lnTo>
                  <a:lnTo>
                    <a:pt x="5854" y="5481"/>
                  </a:lnTo>
                  <a:lnTo>
                    <a:pt x="5322" y="5747"/>
                  </a:lnTo>
                  <a:lnTo>
                    <a:pt x="4896" y="6120"/>
                  </a:lnTo>
                  <a:lnTo>
                    <a:pt x="4417" y="6492"/>
                  </a:lnTo>
                  <a:lnTo>
                    <a:pt x="4045" y="6918"/>
                  </a:lnTo>
                  <a:lnTo>
                    <a:pt x="3672" y="7344"/>
                  </a:lnTo>
                  <a:lnTo>
                    <a:pt x="3353" y="7823"/>
                  </a:lnTo>
                  <a:lnTo>
                    <a:pt x="3087" y="8302"/>
                  </a:lnTo>
                  <a:lnTo>
                    <a:pt x="2768" y="8781"/>
                  </a:lnTo>
                  <a:lnTo>
                    <a:pt x="2342" y="9845"/>
                  </a:lnTo>
                  <a:lnTo>
                    <a:pt x="1969" y="10909"/>
                  </a:lnTo>
                  <a:lnTo>
                    <a:pt x="1650" y="11973"/>
                  </a:lnTo>
                  <a:lnTo>
                    <a:pt x="1384" y="13037"/>
                  </a:lnTo>
                  <a:lnTo>
                    <a:pt x="1012" y="14953"/>
                  </a:lnTo>
                  <a:lnTo>
                    <a:pt x="639" y="16922"/>
                  </a:lnTo>
                  <a:lnTo>
                    <a:pt x="426" y="18838"/>
                  </a:lnTo>
                  <a:lnTo>
                    <a:pt x="213" y="20806"/>
                  </a:lnTo>
                  <a:lnTo>
                    <a:pt x="54" y="22722"/>
                  </a:lnTo>
                  <a:lnTo>
                    <a:pt x="1" y="24691"/>
                  </a:lnTo>
                  <a:lnTo>
                    <a:pt x="1" y="26660"/>
                  </a:lnTo>
                  <a:lnTo>
                    <a:pt x="54" y="28629"/>
                  </a:lnTo>
                  <a:lnTo>
                    <a:pt x="373" y="28575"/>
                  </a:lnTo>
                  <a:lnTo>
                    <a:pt x="320" y="26660"/>
                  </a:lnTo>
                  <a:lnTo>
                    <a:pt x="320" y="24691"/>
                  </a:lnTo>
                  <a:lnTo>
                    <a:pt x="426" y="22775"/>
                  </a:lnTo>
                  <a:lnTo>
                    <a:pt x="533" y="20806"/>
                  </a:lnTo>
                  <a:lnTo>
                    <a:pt x="746" y="18891"/>
                  </a:lnTo>
                  <a:lnTo>
                    <a:pt x="1012" y="16922"/>
                  </a:lnTo>
                  <a:lnTo>
                    <a:pt x="1331" y="15006"/>
                  </a:lnTo>
                  <a:lnTo>
                    <a:pt x="1703" y="13144"/>
                  </a:lnTo>
                  <a:lnTo>
                    <a:pt x="1969" y="12080"/>
                  </a:lnTo>
                  <a:lnTo>
                    <a:pt x="2235" y="11069"/>
                  </a:lnTo>
                  <a:lnTo>
                    <a:pt x="2608" y="10004"/>
                  </a:lnTo>
                  <a:lnTo>
                    <a:pt x="3087" y="8993"/>
                  </a:lnTo>
                  <a:lnTo>
                    <a:pt x="3353" y="8461"/>
                  </a:lnTo>
                  <a:lnTo>
                    <a:pt x="3619" y="8036"/>
                  </a:lnTo>
                  <a:lnTo>
                    <a:pt x="3938" y="7557"/>
                  </a:lnTo>
                  <a:lnTo>
                    <a:pt x="4311" y="7131"/>
                  </a:lnTo>
                  <a:lnTo>
                    <a:pt x="4683" y="6758"/>
                  </a:lnTo>
                  <a:lnTo>
                    <a:pt x="5056" y="6386"/>
                  </a:lnTo>
                  <a:lnTo>
                    <a:pt x="5535" y="6067"/>
                  </a:lnTo>
                  <a:lnTo>
                    <a:pt x="6014" y="5747"/>
                  </a:lnTo>
                  <a:lnTo>
                    <a:pt x="6652" y="5481"/>
                  </a:lnTo>
                  <a:lnTo>
                    <a:pt x="7344" y="5215"/>
                  </a:lnTo>
                  <a:lnTo>
                    <a:pt x="8781" y="4843"/>
                  </a:lnTo>
                  <a:lnTo>
                    <a:pt x="9951" y="4577"/>
                  </a:lnTo>
                  <a:lnTo>
                    <a:pt x="10537" y="4417"/>
                  </a:lnTo>
                  <a:lnTo>
                    <a:pt x="11069" y="4204"/>
                  </a:lnTo>
                  <a:lnTo>
                    <a:pt x="11867" y="3832"/>
                  </a:lnTo>
                  <a:lnTo>
                    <a:pt x="12612" y="3406"/>
                  </a:lnTo>
                  <a:lnTo>
                    <a:pt x="14049" y="2448"/>
                  </a:lnTo>
                  <a:lnTo>
                    <a:pt x="15113" y="1703"/>
                  </a:lnTo>
                  <a:lnTo>
                    <a:pt x="15698" y="1331"/>
                  </a:lnTo>
                  <a:lnTo>
                    <a:pt x="16230" y="1012"/>
                  </a:lnTo>
                  <a:lnTo>
                    <a:pt x="16816" y="799"/>
                  </a:lnTo>
                  <a:lnTo>
                    <a:pt x="17348" y="586"/>
                  </a:lnTo>
                  <a:lnTo>
                    <a:pt x="17986" y="426"/>
                  </a:lnTo>
                  <a:lnTo>
                    <a:pt x="18572" y="373"/>
                  </a:lnTo>
                  <a:lnTo>
                    <a:pt x="19104" y="320"/>
                  </a:lnTo>
                  <a:lnTo>
                    <a:pt x="19636" y="373"/>
                  </a:lnTo>
                  <a:lnTo>
                    <a:pt x="20062" y="479"/>
                  </a:lnTo>
                  <a:lnTo>
                    <a:pt x="20540" y="586"/>
                  </a:lnTo>
                  <a:lnTo>
                    <a:pt x="20966" y="746"/>
                  </a:lnTo>
                  <a:lnTo>
                    <a:pt x="21339" y="958"/>
                  </a:lnTo>
                  <a:lnTo>
                    <a:pt x="21711" y="1224"/>
                  </a:lnTo>
                  <a:lnTo>
                    <a:pt x="22030" y="1544"/>
                  </a:lnTo>
                  <a:lnTo>
                    <a:pt x="22350" y="1863"/>
                  </a:lnTo>
                  <a:lnTo>
                    <a:pt x="22616" y="2235"/>
                  </a:lnTo>
                  <a:lnTo>
                    <a:pt x="22829" y="2661"/>
                  </a:lnTo>
                  <a:lnTo>
                    <a:pt x="23041" y="3087"/>
                  </a:lnTo>
                  <a:lnTo>
                    <a:pt x="23201" y="3566"/>
                  </a:lnTo>
                  <a:lnTo>
                    <a:pt x="23361" y="4045"/>
                  </a:lnTo>
                  <a:lnTo>
                    <a:pt x="23574" y="5002"/>
                  </a:lnTo>
                  <a:lnTo>
                    <a:pt x="23680" y="5960"/>
                  </a:lnTo>
                  <a:lnTo>
                    <a:pt x="23733" y="6865"/>
                  </a:lnTo>
                  <a:lnTo>
                    <a:pt x="23786" y="7769"/>
                  </a:lnTo>
                  <a:lnTo>
                    <a:pt x="23733" y="8514"/>
                  </a:lnTo>
                  <a:lnTo>
                    <a:pt x="24052" y="8514"/>
                  </a:lnTo>
                  <a:lnTo>
                    <a:pt x="24106" y="7769"/>
                  </a:lnTo>
                  <a:lnTo>
                    <a:pt x="24106" y="6865"/>
                  </a:lnTo>
                  <a:lnTo>
                    <a:pt x="24052" y="5907"/>
                  </a:lnTo>
                  <a:lnTo>
                    <a:pt x="23893" y="4896"/>
                  </a:lnTo>
                  <a:lnTo>
                    <a:pt x="23680" y="3885"/>
                  </a:lnTo>
                  <a:lnTo>
                    <a:pt x="23520" y="3406"/>
                  </a:lnTo>
                  <a:lnTo>
                    <a:pt x="23361" y="2927"/>
                  </a:lnTo>
                  <a:lnTo>
                    <a:pt x="23148" y="2502"/>
                  </a:lnTo>
                  <a:lnTo>
                    <a:pt x="22882" y="2076"/>
                  </a:lnTo>
                  <a:lnTo>
                    <a:pt x="22616" y="1650"/>
                  </a:lnTo>
                  <a:lnTo>
                    <a:pt x="22243" y="1278"/>
                  </a:lnTo>
                  <a:lnTo>
                    <a:pt x="21924" y="958"/>
                  </a:lnTo>
                  <a:lnTo>
                    <a:pt x="21498" y="692"/>
                  </a:lnTo>
                  <a:lnTo>
                    <a:pt x="21073" y="479"/>
                  </a:lnTo>
                  <a:lnTo>
                    <a:pt x="20647" y="267"/>
                  </a:lnTo>
                  <a:lnTo>
                    <a:pt x="20168" y="160"/>
                  </a:lnTo>
                  <a:lnTo>
                    <a:pt x="19689" y="54"/>
                  </a:lnTo>
                  <a:lnTo>
                    <a:pt x="191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8;p17">
              <a:extLst>
                <a:ext uri="{FF2B5EF4-FFF2-40B4-BE49-F238E27FC236}">
                  <a16:creationId xmlns:a16="http://schemas.microsoft.com/office/drawing/2014/main" id="{CEE6417C-5234-DBAE-E573-C044AA6C536F}"/>
                </a:ext>
              </a:extLst>
            </p:cNvPr>
            <p:cNvSpPr/>
            <p:nvPr/>
          </p:nvSpPr>
          <p:spPr>
            <a:xfrm>
              <a:off x="2455534" y="3109252"/>
              <a:ext cx="508053" cy="519482"/>
            </a:xfrm>
            <a:custGeom>
              <a:avLst/>
              <a:gdLst/>
              <a:ahLst/>
              <a:cxnLst/>
              <a:rect l="l" t="t" r="r" b="b"/>
              <a:pathLst>
                <a:path w="18892" h="19317" extrusionOk="0">
                  <a:moveTo>
                    <a:pt x="13517" y="0"/>
                  </a:moveTo>
                  <a:lnTo>
                    <a:pt x="13091" y="53"/>
                  </a:lnTo>
                  <a:lnTo>
                    <a:pt x="12719" y="213"/>
                  </a:lnTo>
                  <a:lnTo>
                    <a:pt x="12346" y="426"/>
                  </a:lnTo>
                  <a:lnTo>
                    <a:pt x="12027" y="745"/>
                  </a:lnTo>
                  <a:lnTo>
                    <a:pt x="533" y="14101"/>
                  </a:lnTo>
                  <a:lnTo>
                    <a:pt x="320" y="14474"/>
                  </a:lnTo>
                  <a:lnTo>
                    <a:pt x="160" y="14793"/>
                  </a:lnTo>
                  <a:lnTo>
                    <a:pt x="54" y="15219"/>
                  </a:lnTo>
                  <a:lnTo>
                    <a:pt x="1" y="15591"/>
                  </a:lnTo>
                  <a:lnTo>
                    <a:pt x="54" y="15964"/>
                  </a:lnTo>
                  <a:lnTo>
                    <a:pt x="214" y="16336"/>
                  </a:lnTo>
                  <a:lnTo>
                    <a:pt x="373" y="16709"/>
                  </a:lnTo>
                  <a:lnTo>
                    <a:pt x="639" y="17028"/>
                  </a:lnTo>
                  <a:lnTo>
                    <a:pt x="2289" y="18678"/>
                  </a:lnTo>
                  <a:lnTo>
                    <a:pt x="2608" y="18944"/>
                  </a:lnTo>
                  <a:lnTo>
                    <a:pt x="2981" y="19156"/>
                  </a:lnTo>
                  <a:lnTo>
                    <a:pt x="3353" y="19263"/>
                  </a:lnTo>
                  <a:lnTo>
                    <a:pt x="3779" y="19316"/>
                  </a:lnTo>
                  <a:lnTo>
                    <a:pt x="4151" y="19316"/>
                  </a:lnTo>
                  <a:lnTo>
                    <a:pt x="4577" y="19210"/>
                  </a:lnTo>
                  <a:lnTo>
                    <a:pt x="4950" y="18997"/>
                  </a:lnTo>
                  <a:lnTo>
                    <a:pt x="5269" y="18731"/>
                  </a:lnTo>
                  <a:lnTo>
                    <a:pt x="18253" y="6598"/>
                  </a:lnTo>
                  <a:lnTo>
                    <a:pt x="18519" y="6279"/>
                  </a:lnTo>
                  <a:lnTo>
                    <a:pt x="18732" y="5853"/>
                  </a:lnTo>
                  <a:lnTo>
                    <a:pt x="18891" y="5481"/>
                  </a:lnTo>
                  <a:lnTo>
                    <a:pt x="18891" y="5055"/>
                  </a:lnTo>
                  <a:lnTo>
                    <a:pt x="18891" y="4630"/>
                  </a:lnTo>
                  <a:lnTo>
                    <a:pt x="18732" y="4204"/>
                  </a:lnTo>
                  <a:lnTo>
                    <a:pt x="18519" y="3831"/>
                  </a:lnTo>
                  <a:lnTo>
                    <a:pt x="18253" y="3459"/>
                  </a:lnTo>
                  <a:lnTo>
                    <a:pt x="15113" y="532"/>
                  </a:lnTo>
                  <a:lnTo>
                    <a:pt x="14741" y="266"/>
                  </a:lnTo>
                  <a:lnTo>
                    <a:pt x="14368" y="107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9;p17">
              <a:extLst>
                <a:ext uri="{FF2B5EF4-FFF2-40B4-BE49-F238E27FC236}">
                  <a16:creationId xmlns:a16="http://schemas.microsoft.com/office/drawing/2014/main" id="{33EDCEDC-9A71-6105-B70F-D1DA55A4AA6A}"/>
                </a:ext>
              </a:extLst>
            </p:cNvPr>
            <p:cNvSpPr/>
            <p:nvPr/>
          </p:nvSpPr>
          <p:spPr>
            <a:xfrm>
              <a:off x="2697369" y="2675654"/>
              <a:ext cx="666880" cy="685490"/>
            </a:xfrm>
            <a:custGeom>
              <a:avLst/>
              <a:gdLst/>
              <a:ahLst/>
              <a:cxnLst/>
              <a:rect l="l" t="t" r="r" b="b"/>
              <a:pathLst>
                <a:path w="24798" h="25490" extrusionOk="0">
                  <a:moveTo>
                    <a:pt x="16656" y="1"/>
                  </a:moveTo>
                  <a:lnTo>
                    <a:pt x="16443" y="54"/>
                  </a:lnTo>
                  <a:lnTo>
                    <a:pt x="16284" y="160"/>
                  </a:lnTo>
                  <a:lnTo>
                    <a:pt x="16071" y="320"/>
                  </a:lnTo>
                  <a:lnTo>
                    <a:pt x="13996" y="2076"/>
                  </a:lnTo>
                  <a:lnTo>
                    <a:pt x="11920" y="3832"/>
                  </a:lnTo>
                  <a:lnTo>
                    <a:pt x="9898" y="5641"/>
                  </a:lnTo>
                  <a:lnTo>
                    <a:pt x="7929" y="7504"/>
                  </a:lnTo>
                  <a:lnTo>
                    <a:pt x="5961" y="9313"/>
                  </a:lnTo>
                  <a:lnTo>
                    <a:pt x="4045" y="11175"/>
                  </a:lnTo>
                  <a:lnTo>
                    <a:pt x="2182" y="13091"/>
                  </a:lnTo>
                  <a:lnTo>
                    <a:pt x="320" y="15007"/>
                  </a:lnTo>
                  <a:lnTo>
                    <a:pt x="160" y="15166"/>
                  </a:lnTo>
                  <a:lnTo>
                    <a:pt x="54" y="15379"/>
                  </a:lnTo>
                  <a:lnTo>
                    <a:pt x="1" y="15592"/>
                  </a:lnTo>
                  <a:lnTo>
                    <a:pt x="1" y="15858"/>
                  </a:lnTo>
                  <a:lnTo>
                    <a:pt x="1" y="16071"/>
                  </a:lnTo>
                  <a:lnTo>
                    <a:pt x="54" y="16284"/>
                  </a:lnTo>
                  <a:lnTo>
                    <a:pt x="160" y="16497"/>
                  </a:lnTo>
                  <a:lnTo>
                    <a:pt x="267" y="16709"/>
                  </a:lnTo>
                  <a:lnTo>
                    <a:pt x="2395" y="19051"/>
                  </a:lnTo>
                  <a:lnTo>
                    <a:pt x="3460" y="20168"/>
                  </a:lnTo>
                  <a:lnTo>
                    <a:pt x="4524" y="21232"/>
                  </a:lnTo>
                  <a:lnTo>
                    <a:pt x="5588" y="22297"/>
                  </a:lnTo>
                  <a:lnTo>
                    <a:pt x="6705" y="23308"/>
                  </a:lnTo>
                  <a:lnTo>
                    <a:pt x="7823" y="24266"/>
                  </a:lnTo>
                  <a:lnTo>
                    <a:pt x="8940" y="25223"/>
                  </a:lnTo>
                  <a:lnTo>
                    <a:pt x="9100" y="25330"/>
                  </a:lnTo>
                  <a:lnTo>
                    <a:pt x="9313" y="25436"/>
                  </a:lnTo>
                  <a:lnTo>
                    <a:pt x="9579" y="25489"/>
                  </a:lnTo>
                  <a:lnTo>
                    <a:pt x="10005" y="25489"/>
                  </a:lnTo>
                  <a:lnTo>
                    <a:pt x="10217" y="25383"/>
                  </a:lnTo>
                  <a:lnTo>
                    <a:pt x="10430" y="25277"/>
                  </a:lnTo>
                  <a:lnTo>
                    <a:pt x="10590" y="25117"/>
                  </a:lnTo>
                  <a:lnTo>
                    <a:pt x="12346" y="23308"/>
                  </a:lnTo>
                  <a:lnTo>
                    <a:pt x="14262" y="21126"/>
                  </a:lnTo>
                  <a:lnTo>
                    <a:pt x="16284" y="18731"/>
                  </a:lnTo>
                  <a:lnTo>
                    <a:pt x="18306" y="16231"/>
                  </a:lnTo>
                  <a:lnTo>
                    <a:pt x="21977" y="11601"/>
                  </a:lnTo>
                  <a:lnTo>
                    <a:pt x="24532" y="8302"/>
                  </a:lnTo>
                  <a:lnTo>
                    <a:pt x="24691" y="8089"/>
                  </a:lnTo>
                  <a:lnTo>
                    <a:pt x="24744" y="7876"/>
                  </a:lnTo>
                  <a:lnTo>
                    <a:pt x="24798" y="7663"/>
                  </a:lnTo>
                  <a:lnTo>
                    <a:pt x="24798" y="7397"/>
                  </a:lnTo>
                  <a:lnTo>
                    <a:pt x="24798" y="7184"/>
                  </a:lnTo>
                  <a:lnTo>
                    <a:pt x="24691" y="6918"/>
                  </a:lnTo>
                  <a:lnTo>
                    <a:pt x="24585" y="6706"/>
                  </a:lnTo>
                  <a:lnTo>
                    <a:pt x="24425" y="6546"/>
                  </a:lnTo>
                  <a:lnTo>
                    <a:pt x="21073" y="3300"/>
                  </a:lnTo>
                  <a:lnTo>
                    <a:pt x="19210" y="1597"/>
                  </a:lnTo>
                  <a:lnTo>
                    <a:pt x="17667" y="267"/>
                  </a:lnTo>
                  <a:lnTo>
                    <a:pt x="17508" y="160"/>
                  </a:lnTo>
                  <a:lnTo>
                    <a:pt x="17295" y="54"/>
                  </a:lnTo>
                  <a:lnTo>
                    <a:pt x="17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0;p17">
              <a:extLst>
                <a:ext uri="{FF2B5EF4-FFF2-40B4-BE49-F238E27FC236}">
                  <a16:creationId xmlns:a16="http://schemas.microsoft.com/office/drawing/2014/main" id="{24811893-09A3-8A3F-A0C2-03CFE0A1B16C}"/>
                </a:ext>
              </a:extLst>
            </p:cNvPr>
            <p:cNvSpPr/>
            <p:nvPr/>
          </p:nvSpPr>
          <p:spPr>
            <a:xfrm>
              <a:off x="2700247" y="3791811"/>
              <a:ext cx="128815" cy="536640"/>
            </a:xfrm>
            <a:custGeom>
              <a:avLst/>
              <a:gdLst/>
              <a:ahLst/>
              <a:cxnLst/>
              <a:rect l="l" t="t" r="r" b="b"/>
              <a:pathLst>
                <a:path w="4790" h="19955" extrusionOk="0">
                  <a:moveTo>
                    <a:pt x="3459" y="0"/>
                  </a:moveTo>
                  <a:lnTo>
                    <a:pt x="0" y="19742"/>
                  </a:lnTo>
                  <a:lnTo>
                    <a:pt x="1330" y="19955"/>
                  </a:lnTo>
                  <a:lnTo>
                    <a:pt x="4789" y="213"/>
                  </a:lnTo>
                  <a:lnTo>
                    <a:pt x="34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1;p17">
              <a:extLst>
                <a:ext uri="{FF2B5EF4-FFF2-40B4-BE49-F238E27FC236}">
                  <a16:creationId xmlns:a16="http://schemas.microsoft.com/office/drawing/2014/main" id="{9DBBB47E-79C5-A21C-F846-701F9EFDE4ED}"/>
                </a:ext>
              </a:extLst>
            </p:cNvPr>
            <p:cNvSpPr/>
            <p:nvPr/>
          </p:nvSpPr>
          <p:spPr>
            <a:xfrm>
              <a:off x="2707400" y="3528517"/>
              <a:ext cx="178889" cy="350624"/>
            </a:xfrm>
            <a:custGeom>
              <a:avLst/>
              <a:gdLst/>
              <a:ahLst/>
              <a:cxnLst/>
              <a:rect l="l" t="t" r="r" b="b"/>
              <a:pathLst>
                <a:path w="6652" h="13038" extrusionOk="0">
                  <a:moveTo>
                    <a:pt x="1650" y="0"/>
                  </a:moveTo>
                  <a:lnTo>
                    <a:pt x="1331" y="53"/>
                  </a:lnTo>
                  <a:lnTo>
                    <a:pt x="1011" y="160"/>
                  </a:lnTo>
                  <a:lnTo>
                    <a:pt x="745" y="319"/>
                  </a:lnTo>
                  <a:lnTo>
                    <a:pt x="479" y="532"/>
                  </a:lnTo>
                  <a:lnTo>
                    <a:pt x="266" y="745"/>
                  </a:lnTo>
                  <a:lnTo>
                    <a:pt x="107" y="1064"/>
                  </a:lnTo>
                  <a:lnTo>
                    <a:pt x="0" y="1384"/>
                  </a:lnTo>
                  <a:lnTo>
                    <a:pt x="0" y="1703"/>
                  </a:lnTo>
                  <a:lnTo>
                    <a:pt x="0" y="13037"/>
                  </a:lnTo>
                  <a:lnTo>
                    <a:pt x="6652" y="13037"/>
                  </a:lnTo>
                  <a:lnTo>
                    <a:pt x="6652" y="1703"/>
                  </a:lnTo>
                  <a:lnTo>
                    <a:pt x="6652" y="1384"/>
                  </a:lnTo>
                  <a:lnTo>
                    <a:pt x="6545" y="1064"/>
                  </a:lnTo>
                  <a:lnTo>
                    <a:pt x="6386" y="745"/>
                  </a:lnTo>
                  <a:lnTo>
                    <a:pt x="6173" y="532"/>
                  </a:lnTo>
                  <a:lnTo>
                    <a:pt x="5907" y="319"/>
                  </a:lnTo>
                  <a:lnTo>
                    <a:pt x="5641" y="160"/>
                  </a:lnTo>
                  <a:lnTo>
                    <a:pt x="5321" y="53"/>
                  </a:lnTo>
                  <a:lnTo>
                    <a:pt x="50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2;p17">
              <a:extLst>
                <a:ext uri="{FF2B5EF4-FFF2-40B4-BE49-F238E27FC236}">
                  <a16:creationId xmlns:a16="http://schemas.microsoft.com/office/drawing/2014/main" id="{B8CAF112-C15C-4846-65F7-2FD3911213A8}"/>
                </a:ext>
              </a:extLst>
            </p:cNvPr>
            <p:cNvSpPr/>
            <p:nvPr/>
          </p:nvSpPr>
          <p:spPr>
            <a:xfrm>
              <a:off x="2687366" y="3777505"/>
              <a:ext cx="218959" cy="120209"/>
            </a:xfrm>
            <a:custGeom>
              <a:avLst/>
              <a:gdLst/>
              <a:ahLst/>
              <a:cxnLst/>
              <a:rect l="l" t="t" r="r" b="b"/>
              <a:pathLst>
                <a:path w="8142" h="4470" extrusionOk="0">
                  <a:moveTo>
                    <a:pt x="532" y="0"/>
                  </a:moveTo>
                  <a:lnTo>
                    <a:pt x="320" y="53"/>
                  </a:lnTo>
                  <a:lnTo>
                    <a:pt x="160" y="160"/>
                  </a:lnTo>
                  <a:lnTo>
                    <a:pt x="0" y="319"/>
                  </a:lnTo>
                  <a:lnTo>
                    <a:pt x="0" y="585"/>
                  </a:lnTo>
                  <a:lnTo>
                    <a:pt x="0" y="3885"/>
                  </a:lnTo>
                  <a:lnTo>
                    <a:pt x="0" y="4097"/>
                  </a:lnTo>
                  <a:lnTo>
                    <a:pt x="160" y="4310"/>
                  </a:lnTo>
                  <a:lnTo>
                    <a:pt x="320" y="4417"/>
                  </a:lnTo>
                  <a:lnTo>
                    <a:pt x="532" y="4470"/>
                  </a:lnTo>
                  <a:lnTo>
                    <a:pt x="7610" y="4470"/>
                  </a:lnTo>
                  <a:lnTo>
                    <a:pt x="7822" y="4417"/>
                  </a:lnTo>
                  <a:lnTo>
                    <a:pt x="7982" y="4310"/>
                  </a:lnTo>
                  <a:lnTo>
                    <a:pt x="8142" y="4097"/>
                  </a:lnTo>
                  <a:lnTo>
                    <a:pt x="8142" y="3885"/>
                  </a:lnTo>
                  <a:lnTo>
                    <a:pt x="8142" y="585"/>
                  </a:lnTo>
                  <a:lnTo>
                    <a:pt x="8142" y="319"/>
                  </a:lnTo>
                  <a:lnTo>
                    <a:pt x="7982" y="160"/>
                  </a:lnTo>
                  <a:lnTo>
                    <a:pt x="7822" y="53"/>
                  </a:lnTo>
                  <a:lnTo>
                    <a:pt x="7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3;p17">
              <a:extLst>
                <a:ext uri="{FF2B5EF4-FFF2-40B4-BE49-F238E27FC236}">
                  <a16:creationId xmlns:a16="http://schemas.microsoft.com/office/drawing/2014/main" id="{BF0E6CDA-9E9B-FD7E-7395-0716222BEAA3}"/>
                </a:ext>
              </a:extLst>
            </p:cNvPr>
            <p:cNvSpPr/>
            <p:nvPr/>
          </p:nvSpPr>
          <p:spPr>
            <a:xfrm>
              <a:off x="2252342" y="3806117"/>
              <a:ext cx="1130534" cy="532364"/>
            </a:xfrm>
            <a:custGeom>
              <a:avLst/>
              <a:gdLst/>
              <a:ahLst/>
              <a:cxnLst/>
              <a:rect l="l" t="t" r="r" b="b"/>
              <a:pathLst>
                <a:path w="42039" h="19796" extrusionOk="0">
                  <a:moveTo>
                    <a:pt x="20753" y="0"/>
                  </a:moveTo>
                  <a:lnTo>
                    <a:pt x="1" y="18837"/>
                  </a:lnTo>
                  <a:lnTo>
                    <a:pt x="905" y="19795"/>
                  </a:lnTo>
                  <a:lnTo>
                    <a:pt x="20807" y="1810"/>
                  </a:lnTo>
                  <a:lnTo>
                    <a:pt x="41134" y="19795"/>
                  </a:lnTo>
                  <a:lnTo>
                    <a:pt x="42038" y="18784"/>
                  </a:lnTo>
                  <a:lnTo>
                    <a:pt x="207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4;p17">
              <a:extLst>
                <a:ext uri="{FF2B5EF4-FFF2-40B4-BE49-F238E27FC236}">
                  <a16:creationId xmlns:a16="http://schemas.microsoft.com/office/drawing/2014/main" id="{30616676-40C2-F8DF-56B5-8B0167F32B94}"/>
                </a:ext>
              </a:extLst>
            </p:cNvPr>
            <p:cNvSpPr/>
            <p:nvPr/>
          </p:nvSpPr>
          <p:spPr>
            <a:xfrm>
              <a:off x="2538548" y="3223729"/>
              <a:ext cx="356353" cy="430737"/>
            </a:xfrm>
            <a:custGeom>
              <a:avLst/>
              <a:gdLst/>
              <a:ahLst/>
              <a:cxnLst/>
              <a:rect l="l" t="t" r="r" b="b"/>
              <a:pathLst>
                <a:path w="13251" h="16017" extrusionOk="0">
                  <a:moveTo>
                    <a:pt x="4683" y="0"/>
                  </a:moveTo>
                  <a:lnTo>
                    <a:pt x="4630" y="53"/>
                  </a:lnTo>
                  <a:lnTo>
                    <a:pt x="2288" y="2820"/>
                  </a:lnTo>
                  <a:lnTo>
                    <a:pt x="0" y="5587"/>
                  </a:lnTo>
                  <a:lnTo>
                    <a:pt x="53" y="6066"/>
                  </a:lnTo>
                  <a:lnTo>
                    <a:pt x="160" y="6971"/>
                  </a:lnTo>
                  <a:lnTo>
                    <a:pt x="373" y="7822"/>
                  </a:lnTo>
                  <a:lnTo>
                    <a:pt x="692" y="8620"/>
                  </a:lnTo>
                  <a:lnTo>
                    <a:pt x="1064" y="9419"/>
                  </a:lnTo>
                  <a:lnTo>
                    <a:pt x="1543" y="10217"/>
                  </a:lnTo>
                  <a:lnTo>
                    <a:pt x="2075" y="10909"/>
                  </a:lnTo>
                  <a:lnTo>
                    <a:pt x="2661" y="11600"/>
                  </a:lnTo>
                  <a:lnTo>
                    <a:pt x="3246" y="12239"/>
                  </a:lnTo>
                  <a:lnTo>
                    <a:pt x="3831" y="12718"/>
                  </a:lnTo>
                  <a:lnTo>
                    <a:pt x="4364" y="13197"/>
                  </a:lnTo>
                  <a:lnTo>
                    <a:pt x="5002" y="13676"/>
                  </a:lnTo>
                  <a:lnTo>
                    <a:pt x="5641" y="14101"/>
                  </a:lnTo>
                  <a:lnTo>
                    <a:pt x="6918" y="14846"/>
                  </a:lnTo>
                  <a:lnTo>
                    <a:pt x="8248" y="15485"/>
                  </a:lnTo>
                  <a:lnTo>
                    <a:pt x="8993" y="15751"/>
                  </a:lnTo>
                  <a:lnTo>
                    <a:pt x="9791" y="15910"/>
                  </a:lnTo>
                  <a:lnTo>
                    <a:pt x="10589" y="16017"/>
                  </a:lnTo>
                  <a:lnTo>
                    <a:pt x="10962" y="15964"/>
                  </a:lnTo>
                  <a:lnTo>
                    <a:pt x="11388" y="15910"/>
                  </a:lnTo>
                  <a:lnTo>
                    <a:pt x="11707" y="15804"/>
                  </a:lnTo>
                  <a:lnTo>
                    <a:pt x="12079" y="15698"/>
                  </a:lnTo>
                  <a:lnTo>
                    <a:pt x="12399" y="15485"/>
                  </a:lnTo>
                  <a:lnTo>
                    <a:pt x="12665" y="15272"/>
                  </a:lnTo>
                  <a:lnTo>
                    <a:pt x="12878" y="14953"/>
                  </a:lnTo>
                  <a:lnTo>
                    <a:pt x="13037" y="14580"/>
                  </a:lnTo>
                  <a:lnTo>
                    <a:pt x="13197" y="14154"/>
                  </a:lnTo>
                  <a:lnTo>
                    <a:pt x="13250" y="13676"/>
                  </a:lnTo>
                  <a:lnTo>
                    <a:pt x="13250" y="13197"/>
                  </a:lnTo>
                  <a:lnTo>
                    <a:pt x="13144" y="12665"/>
                  </a:lnTo>
                  <a:lnTo>
                    <a:pt x="12931" y="12132"/>
                  </a:lnTo>
                  <a:lnTo>
                    <a:pt x="12771" y="11653"/>
                  </a:lnTo>
                  <a:lnTo>
                    <a:pt x="12665" y="11441"/>
                  </a:lnTo>
                  <a:lnTo>
                    <a:pt x="12186" y="10696"/>
                  </a:lnTo>
                  <a:lnTo>
                    <a:pt x="11334" y="9206"/>
                  </a:lnTo>
                  <a:lnTo>
                    <a:pt x="10110" y="7290"/>
                  </a:lnTo>
                  <a:lnTo>
                    <a:pt x="8727" y="5162"/>
                  </a:lnTo>
                  <a:lnTo>
                    <a:pt x="7343" y="3086"/>
                  </a:lnTo>
                  <a:lnTo>
                    <a:pt x="6120" y="1384"/>
                  </a:lnTo>
                  <a:lnTo>
                    <a:pt x="5587" y="745"/>
                  </a:lnTo>
                  <a:lnTo>
                    <a:pt x="5162" y="266"/>
                  </a:lnTo>
                  <a:lnTo>
                    <a:pt x="4789" y="53"/>
                  </a:lnTo>
                  <a:lnTo>
                    <a:pt x="46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5;p17">
              <a:extLst>
                <a:ext uri="{FF2B5EF4-FFF2-40B4-BE49-F238E27FC236}">
                  <a16:creationId xmlns:a16="http://schemas.microsoft.com/office/drawing/2014/main" id="{6F7A8477-9C16-AE8F-EAAE-2EEEFE2510E7}"/>
                </a:ext>
              </a:extLst>
            </p:cNvPr>
            <p:cNvSpPr/>
            <p:nvPr/>
          </p:nvSpPr>
          <p:spPr>
            <a:xfrm>
              <a:off x="2831880" y="2675654"/>
              <a:ext cx="532364" cy="538092"/>
            </a:xfrm>
            <a:custGeom>
              <a:avLst/>
              <a:gdLst/>
              <a:ahLst/>
              <a:cxnLst/>
              <a:rect l="l" t="t" r="r" b="b"/>
              <a:pathLst>
                <a:path w="19796" h="20009" extrusionOk="0">
                  <a:moveTo>
                    <a:pt x="11654" y="1"/>
                  </a:moveTo>
                  <a:lnTo>
                    <a:pt x="11441" y="54"/>
                  </a:lnTo>
                  <a:lnTo>
                    <a:pt x="11282" y="160"/>
                  </a:lnTo>
                  <a:lnTo>
                    <a:pt x="11069" y="320"/>
                  </a:lnTo>
                  <a:lnTo>
                    <a:pt x="8195" y="2715"/>
                  </a:lnTo>
                  <a:lnTo>
                    <a:pt x="5375" y="5216"/>
                  </a:lnTo>
                  <a:lnTo>
                    <a:pt x="2661" y="7717"/>
                  </a:lnTo>
                  <a:lnTo>
                    <a:pt x="1" y="10271"/>
                  </a:lnTo>
                  <a:lnTo>
                    <a:pt x="1384" y="11388"/>
                  </a:lnTo>
                  <a:lnTo>
                    <a:pt x="2715" y="12506"/>
                  </a:lnTo>
                  <a:lnTo>
                    <a:pt x="4045" y="13676"/>
                  </a:lnTo>
                  <a:lnTo>
                    <a:pt x="5375" y="14847"/>
                  </a:lnTo>
                  <a:lnTo>
                    <a:pt x="6599" y="16124"/>
                  </a:lnTo>
                  <a:lnTo>
                    <a:pt x="7823" y="17401"/>
                  </a:lnTo>
                  <a:lnTo>
                    <a:pt x="9047" y="18678"/>
                  </a:lnTo>
                  <a:lnTo>
                    <a:pt x="10164" y="20009"/>
                  </a:lnTo>
                  <a:lnTo>
                    <a:pt x="12984" y="16603"/>
                  </a:lnTo>
                  <a:lnTo>
                    <a:pt x="15645" y="13304"/>
                  </a:lnTo>
                  <a:lnTo>
                    <a:pt x="19530" y="8302"/>
                  </a:lnTo>
                  <a:lnTo>
                    <a:pt x="19689" y="8089"/>
                  </a:lnTo>
                  <a:lnTo>
                    <a:pt x="19742" y="7876"/>
                  </a:lnTo>
                  <a:lnTo>
                    <a:pt x="19796" y="7663"/>
                  </a:lnTo>
                  <a:lnTo>
                    <a:pt x="19796" y="7397"/>
                  </a:lnTo>
                  <a:lnTo>
                    <a:pt x="19796" y="7184"/>
                  </a:lnTo>
                  <a:lnTo>
                    <a:pt x="19689" y="6918"/>
                  </a:lnTo>
                  <a:lnTo>
                    <a:pt x="19583" y="6706"/>
                  </a:lnTo>
                  <a:lnTo>
                    <a:pt x="19423" y="6546"/>
                  </a:lnTo>
                  <a:lnTo>
                    <a:pt x="16071" y="3300"/>
                  </a:lnTo>
                  <a:lnTo>
                    <a:pt x="14208" y="1597"/>
                  </a:lnTo>
                  <a:lnTo>
                    <a:pt x="12665" y="267"/>
                  </a:lnTo>
                  <a:lnTo>
                    <a:pt x="12506" y="160"/>
                  </a:lnTo>
                  <a:lnTo>
                    <a:pt x="12293" y="54"/>
                  </a:lnTo>
                  <a:lnTo>
                    <a:pt x="120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6;p17">
              <a:extLst>
                <a:ext uri="{FF2B5EF4-FFF2-40B4-BE49-F238E27FC236}">
                  <a16:creationId xmlns:a16="http://schemas.microsoft.com/office/drawing/2014/main" id="{8D7D396B-F75A-A751-05F8-F04F5218E634}"/>
                </a:ext>
              </a:extLst>
            </p:cNvPr>
            <p:cNvSpPr/>
            <p:nvPr/>
          </p:nvSpPr>
          <p:spPr>
            <a:xfrm>
              <a:off x="2808996" y="2934673"/>
              <a:ext cx="314830" cy="310555"/>
            </a:xfrm>
            <a:custGeom>
              <a:avLst/>
              <a:gdLst/>
              <a:ahLst/>
              <a:cxnLst/>
              <a:rect l="l" t="t" r="r" b="b"/>
              <a:pathLst>
                <a:path w="11707" h="11548" extrusionOk="0">
                  <a:moveTo>
                    <a:pt x="1384" y="0"/>
                  </a:moveTo>
                  <a:lnTo>
                    <a:pt x="745" y="586"/>
                  </a:lnTo>
                  <a:lnTo>
                    <a:pt x="0" y="1171"/>
                  </a:lnTo>
                  <a:lnTo>
                    <a:pt x="266" y="1437"/>
                  </a:lnTo>
                  <a:lnTo>
                    <a:pt x="532" y="1756"/>
                  </a:lnTo>
                  <a:lnTo>
                    <a:pt x="1118" y="2342"/>
                  </a:lnTo>
                  <a:lnTo>
                    <a:pt x="2022" y="3087"/>
                  </a:lnTo>
                  <a:lnTo>
                    <a:pt x="5428" y="6226"/>
                  </a:lnTo>
                  <a:lnTo>
                    <a:pt x="8621" y="9312"/>
                  </a:lnTo>
                  <a:lnTo>
                    <a:pt x="9046" y="9791"/>
                  </a:lnTo>
                  <a:lnTo>
                    <a:pt x="9578" y="10430"/>
                  </a:lnTo>
                  <a:lnTo>
                    <a:pt x="10164" y="11068"/>
                  </a:lnTo>
                  <a:lnTo>
                    <a:pt x="10430" y="11334"/>
                  </a:lnTo>
                  <a:lnTo>
                    <a:pt x="10749" y="11547"/>
                  </a:lnTo>
                  <a:lnTo>
                    <a:pt x="11707" y="10323"/>
                  </a:lnTo>
                  <a:lnTo>
                    <a:pt x="11494" y="10004"/>
                  </a:lnTo>
                  <a:lnTo>
                    <a:pt x="11281" y="9685"/>
                  </a:lnTo>
                  <a:lnTo>
                    <a:pt x="10749" y="9046"/>
                  </a:lnTo>
                  <a:lnTo>
                    <a:pt x="9898" y="8195"/>
                  </a:lnTo>
                  <a:lnTo>
                    <a:pt x="8301" y="6599"/>
                  </a:lnTo>
                  <a:lnTo>
                    <a:pt x="6599" y="5002"/>
                  </a:lnTo>
                  <a:lnTo>
                    <a:pt x="3299" y="1969"/>
                  </a:lnTo>
                  <a:lnTo>
                    <a:pt x="2927" y="1543"/>
                  </a:lnTo>
                  <a:lnTo>
                    <a:pt x="2448" y="1011"/>
                  </a:lnTo>
                  <a:lnTo>
                    <a:pt x="1969" y="479"/>
                  </a:lnTo>
                  <a:lnTo>
                    <a:pt x="1650" y="213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7;p17">
              <a:extLst>
                <a:ext uri="{FF2B5EF4-FFF2-40B4-BE49-F238E27FC236}">
                  <a16:creationId xmlns:a16="http://schemas.microsoft.com/office/drawing/2014/main" id="{52E0A04D-1885-4350-0F74-56AFD7D667F2}"/>
                </a:ext>
              </a:extLst>
            </p:cNvPr>
            <p:cNvSpPr/>
            <p:nvPr/>
          </p:nvSpPr>
          <p:spPr>
            <a:xfrm>
              <a:off x="2763200" y="3545674"/>
              <a:ext cx="81592" cy="81592"/>
            </a:xfrm>
            <a:custGeom>
              <a:avLst/>
              <a:gdLst/>
              <a:ahLst/>
              <a:cxnLst/>
              <a:rect l="l" t="t" r="r" b="b"/>
              <a:pathLst>
                <a:path w="3034" h="3034" extrusionOk="0">
                  <a:moveTo>
                    <a:pt x="1490" y="1"/>
                  </a:moveTo>
                  <a:lnTo>
                    <a:pt x="1171" y="54"/>
                  </a:lnTo>
                  <a:lnTo>
                    <a:pt x="905" y="107"/>
                  </a:lnTo>
                  <a:lnTo>
                    <a:pt x="639" y="267"/>
                  </a:lnTo>
                  <a:lnTo>
                    <a:pt x="426" y="426"/>
                  </a:lnTo>
                  <a:lnTo>
                    <a:pt x="213" y="693"/>
                  </a:lnTo>
                  <a:lnTo>
                    <a:pt x="107" y="959"/>
                  </a:lnTo>
                  <a:lnTo>
                    <a:pt x="0" y="1225"/>
                  </a:lnTo>
                  <a:lnTo>
                    <a:pt x="0" y="1544"/>
                  </a:lnTo>
                  <a:lnTo>
                    <a:pt x="0" y="1810"/>
                  </a:lnTo>
                  <a:lnTo>
                    <a:pt x="107" y="2129"/>
                  </a:lnTo>
                  <a:lnTo>
                    <a:pt x="213" y="2395"/>
                  </a:lnTo>
                  <a:lnTo>
                    <a:pt x="426" y="2608"/>
                  </a:lnTo>
                  <a:lnTo>
                    <a:pt x="639" y="2768"/>
                  </a:lnTo>
                  <a:lnTo>
                    <a:pt x="905" y="2927"/>
                  </a:lnTo>
                  <a:lnTo>
                    <a:pt x="1171" y="3034"/>
                  </a:lnTo>
                  <a:lnTo>
                    <a:pt x="1810" y="3034"/>
                  </a:lnTo>
                  <a:lnTo>
                    <a:pt x="2076" y="2927"/>
                  </a:lnTo>
                  <a:lnTo>
                    <a:pt x="2342" y="2768"/>
                  </a:lnTo>
                  <a:lnTo>
                    <a:pt x="2555" y="2608"/>
                  </a:lnTo>
                  <a:lnTo>
                    <a:pt x="2768" y="2395"/>
                  </a:lnTo>
                  <a:lnTo>
                    <a:pt x="2927" y="2129"/>
                  </a:lnTo>
                  <a:lnTo>
                    <a:pt x="2980" y="1810"/>
                  </a:lnTo>
                  <a:lnTo>
                    <a:pt x="3034" y="1544"/>
                  </a:lnTo>
                  <a:lnTo>
                    <a:pt x="2980" y="1225"/>
                  </a:lnTo>
                  <a:lnTo>
                    <a:pt x="2927" y="959"/>
                  </a:lnTo>
                  <a:lnTo>
                    <a:pt x="2768" y="693"/>
                  </a:lnTo>
                  <a:lnTo>
                    <a:pt x="2555" y="426"/>
                  </a:lnTo>
                  <a:lnTo>
                    <a:pt x="2342" y="267"/>
                  </a:lnTo>
                  <a:lnTo>
                    <a:pt x="2076" y="107"/>
                  </a:lnTo>
                  <a:lnTo>
                    <a:pt x="1810" y="54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8;p17">
              <a:extLst>
                <a:ext uri="{FF2B5EF4-FFF2-40B4-BE49-F238E27FC236}">
                  <a16:creationId xmlns:a16="http://schemas.microsoft.com/office/drawing/2014/main" id="{4D951CEB-A5B6-A486-6007-835C9189CD49}"/>
                </a:ext>
              </a:extLst>
            </p:cNvPr>
            <p:cNvSpPr/>
            <p:nvPr/>
          </p:nvSpPr>
          <p:spPr>
            <a:xfrm>
              <a:off x="1672805" y="4431451"/>
              <a:ext cx="7043468" cy="211805"/>
            </a:xfrm>
            <a:custGeom>
              <a:avLst/>
              <a:gdLst/>
              <a:ahLst/>
              <a:cxnLst/>
              <a:rect l="l" t="t" r="r" b="b"/>
              <a:pathLst>
                <a:path w="261912" h="7876" extrusionOk="0">
                  <a:moveTo>
                    <a:pt x="1" y="0"/>
                  </a:moveTo>
                  <a:lnTo>
                    <a:pt x="1" y="7875"/>
                  </a:lnTo>
                  <a:lnTo>
                    <a:pt x="261912" y="7875"/>
                  </a:lnTo>
                  <a:lnTo>
                    <a:pt x="2619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9;p17">
              <a:extLst>
                <a:ext uri="{FF2B5EF4-FFF2-40B4-BE49-F238E27FC236}">
                  <a16:creationId xmlns:a16="http://schemas.microsoft.com/office/drawing/2014/main" id="{320DABDD-1C26-FFE3-7C06-B3608CF1F770}"/>
                </a:ext>
              </a:extLst>
            </p:cNvPr>
            <p:cNvSpPr/>
            <p:nvPr/>
          </p:nvSpPr>
          <p:spPr>
            <a:xfrm>
              <a:off x="1216349" y="4291212"/>
              <a:ext cx="7684532" cy="197499"/>
            </a:xfrm>
            <a:custGeom>
              <a:avLst/>
              <a:gdLst/>
              <a:ahLst/>
              <a:cxnLst/>
              <a:rect l="l" t="t" r="r" b="b"/>
              <a:pathLst>
                <a:path w="285750" h="7344" extrusionOk="0">
                  <a:moveTo>
                    <a:pt x="0" y="0"/>
                  </a:moveTo>
                  <a:lnTo>
                    <a:pt x="0" y="7344"/>
                  </a:lnTo>
                  <a:lnTo>
                    <a:pt x="285750" y="734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0;p17">
              <a:extLst>
                <a:ext uri="{FF2B5EF4-FFF2-40B4-BE49-F238E27FC236}">
                  <a16:creationId xmlns:a16="http://schemas.microsoft.com/office/drawing/2014/main" id="{307F4F98-4FF9-9F14-D71B-79A898F60BE4}"/>
                </a:ext>
              </a:extLst>
            </p:cNvPr>
            <p:cNvSpPr/>
            <p:nvPr/>
          </p:nvSpPr>
          <p:spPr>
            <a:xfrm>
              <a:off x="6024355" y="2210594"/>
              <a:ext cx="2665988" cy="1665721"/>
            </a:xfrm>
            <a:custGeom>
              <a:avLst/>
              <a:gdLst/>
              <a:ahLst/>
              <a:cxnLst/>
              <a:rect l="l" t="t" r="r" b="b"/>
              <a:pathLst>
                <a:path w="99135" h="61940" extrusionOk="0">
                  <a:moveTo>
                    <a:pt x="0" y="1"/>
                  </a:moveTo>
                  <a:lnTo>
                    <a:pt x="0" y="61940"/>
                  </a:lnTo>
                  <a:lnTo>
                    <a:pt x="99135" y="61940"/>
                  </a:lnTo>
                  <a:lnTo>
                    <a:pt x="991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1;p17">
              <a:extLst>
                <a:ext uri="{FF2B5EF4-FFF2-40B4-BE49-F238E27FC236}">
                  <a16:creationId xmlns:a16="http://schemas.microsoft.com/office/drawing/2014/main" id="{0600F1B4-C8BC-077E-7D07-B8A2FDCB91D2}"/>
                </a:ext>
              </a:extLst>
            </p:cNvPr>
            <p:cNvSpPr/>
            <p:nvPr/>
          </p:nvSpPr>
          <p:spPr>
            <a:xfrm>
              <a:off x="6114495" y="2244961"/>
              <a:ext cx="2465666" cy="1597011"/>
            </a:xfrm>
            <a:custGeom>
              <a:avLst/>
              <a:gdLst/>
              <a:ahLst/>
              <a:cxnLst/>
              <a:rect l="l" t="t" r="r" b="b"/>
              <a:pathLst>
                <a:path w="91686" h="59385" extrusionOk="0">
                  <a:moveTo>
                    <a:pt x="1" y="0"/>
                  </a:moveTo>
                  <a:lnTo>
                    <a:pt x="1" y="59385"/>
                  </a:lnTo>
                  <a:lnTo>
                    <a:pt x="91685" y="59385"/>
                  </a:lnTo>
                  <a:lnTo>
                    <a:pt x="91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2;p17">
              <a:extLst>
                <a:ext uri="{FF2B5EF4-FFF2-40B4-BE49-F238E27FC236}">
                  <a16:creationId xmlns:a16="http://schemas.microsoft.com/office/drawing/2014/main" id="{17D0DC0B-4251-A143-4FD3-70CD805F1661}"/>
                </a:ext>
              </a:extLst>
            </p:cNvPr>
            <p:cNvSpPr/>
            <p:nvPr/>
          </p:nvSpPr>
          <p:spPr>
            <a:xfrm>
              <a:off x="6317687" y="3265223"/>
              <a:ext cx="290520" cy="214656"/>
            </a:xfrm>
            <a:custGeom>
              <a:avLst/>
              <a:gdLst/>
              <a:ahLst/>
              <a:cxnLst/>
              <a:rect l="l" t="t" r="r" b="b"/>
              <a:pathLst>
                <a:path w="10803" h="7982" extrusionOk="0">
                  <a:moveTo>
                    <a:pt x="1" y="0"/>
                  </a:moveTo>
                  <a:lnTo>
                    <a:pt x="1" y="7982"/>
                  </a:lnTo>
                  <a:lnTo>
                    <a:pt x="10803" y="7982"/>
                  </a:lnTo>
                  <a:lnTo>
                    <a:pt x="10803" y="0"/>
                  </a:lnTo>
                  <a:close/>
                </a:path>
              </a:pathLst>
            </a:custGeom>
            <a:solidFill>
              <a:srgbClr val="F2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3;p17">
              <a:extLst>
                <a:ext uri="{FF2B5EF4-FFF2-40B4-BE49-F238E27FC236}">
                  <a16:creationId xmlns:a16="http://schemas.microsoft.com/office/drawing/2014/main" id="{1143E66F-2017-B7D7-E433-0D722E2A8B93}"/>
                </a:ext>
              </a:extLst>
            </p:cNvPr>
            <p:cNvSpPr/>
            <p:nvPr/>
          </p:nvSpPr>
          <p:spPr>
            <a:xfrm>
              <a:off x="6317687" y="3487023"/>
              <a:ext cx="290520" cy="214656"/>
            </a:xfrm>
            <a:custGeom>
              <a:avLst/>
              <a:gdLst/>
              <a:ahLst/>
              <a:cxnLst/>
              <a:rect l="l" t="t" r="r" b="b"/>
              <a:pathLst>
                <a:path w="10803" h="7982" extrusionOk="0">
                  <a:moveTo>
                    <a:pt x="1" y="0"/>
                  </a:moveTo>
                  <a:lnTo>
                    <a:pt x="1" y="7982"/>
                  </a:lnTo>
                  <a:lnTo>
                    <a:pt x="10803" y="7982"/>
                  </a:lnTo>
                  <a:lnTo>
                    <a:pt x="10803" y="0"/>
                  </a:lnTo>
                  <a:close/>
                </a:path>
              </a:pathLst>
            </a:custGeom>
            <a:solidFill>
              <a:srgbClr val="044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4;p17">
              <a:extLst>
                <a:ext uri="{FF2B5EF4-FFF2-40B4-BE49-F238E27FC236}">
                  <a16:creationId xmlns:a16="http://schemas.microsoft.com/office/drawing/2014/main" id="{577E0936-CA3F-8434-622F-730D3A1F2386}"/>
                </a:ext>
              </a:extLst>
            </p:cNvPr>
            <p:cNvSpPr/>
            <p:nvPr/>
          </p:nvSpPr>
          <p:spPr>
            <a:xfrm>
              <a:off x="6598140" y="2349407"/>
              <a:ext cx="373537" cy="214683"/>
            </a:xfrm>
            <a:custGeom>
              <a:avLst/>
              <a:gdLst/>
              <a:ahLst/>
              <a:cxnLst/>
              <a:rect l="l" t="t" r="r" b="b"/>
              <a:pathLst>
                <a:path w="13890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3889" y="7983"/>
                  </a:lnTo>
                  <a:lnTo>
                    <a:pt x="13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5;p17">
              <a:extLst>
                <a:ext uri="{FF2B5EF4-FFF2-40B4-BE49-F238E27FC236}">
                  <a16:creationId xmlns:a16="http://schemas.microsoft.com/office/drawing/2014/main" id="{CD03627B-86A3-E454-94A5-7F6EE4713954}"/>
                </a:ext>
              </a:extLst>
            </p:cNvPr>
            <p:cNvSpPr/>
            <p:nvPr/>
          </p:nvSpPr>
          <p:spPr>
            <a:xfrm>
              <a:off x="6588134" y="2574068"/>
              <a:ext cx="373537" cy="214683"/>
            </a:xfrm>
            <a:custGeom>
              <a:avLst/>
              <a:gdLst/>
              <a:ahLst/>
              <a:cxnLst/>
              <a:rect l="l" t="t" r="r" b="b"/>
              <a:pathLst>
                <a:path w="13890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3889" y="7983"/>
                  </a:lnTo>
                  <a:lnTo>
                    <a:pt x="13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6;p17">
              <a:extLst>
                <a:ext uri="{FF2B5EF4-FFF2-40B4-BE49-F238E27FC236}">
                  <a16:creationId xmlns:a16="http://schemas.microsoft.com/office/drawing/2014/main" id="{A46E06CF-91A3-51ED-9694-DF27C6614DBD}"/>
                </a:ext>
              </a:extLst>
            </p:cNvPr>
            <p:cNvSpPr/>
            <p:nvPr/>
          </p:nvSpPr>
          <p:spPr>
            <a:xfrm>
              <a:off x="6588134" y="2798728"/>
              <a:ext cx="373537" cy="214683"/>
            </a:xfrm>
            <a:custGeom>
              <a:avLst/>
              <a:gdLst/>
              <a:ahLst/>
              <a:cxnLst/>
              <a:rect l="l" t="t" r="r" b="b"/>
              <a:pathLst>
                <a:path w="13890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3889" y="7983"/>
                  </a:lnTo>
                  <a:lnTo>
                    <a:pt x="13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7;p17">
              <a:extLst>
                <a:ext uri="{FF2B5EF4-FFF2-40B4-BE49-F238E27FC236}">
                  <a16:creationId xmlns:a16="http://schemas.microsoft.com/office/drawing/2014/main" id="{54DC3DDF-ED0A-5907-C12B-17459F7A36DC}"/>
                </a:ext>
              </a:extLst>
            </p:cNvPr>
            <p:cNvSpPr/>
            <p:nvPr/>
          </p:nvSpPr>
          <p:spPr>
            <a:xfrm>
              <a:off x="6588134" y="3023388"/>
              <a:ext cx="373537" cy="214683"/>
            </a:xfrm>
            <a:custGeom>
              <a:avLst/>
              <a:gdLst/>
              <a:ahLst/>
              <a:cxnLst/>
              <a:rect l="l" t="t" r="r" b="b"/>
              <a:pathLst>
                <a:path w="13890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3889" y="7983"/>
                  </a:lnTo>
                  <a:lnTo>
                    <a:pt x="138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8;p17">
              <a:extLst>
                <a:ext uri="{FF2B5EF4-FFF2-40B4-BE49-F238E27FC236}">
                  <a16:creationId xmlns:a16="http://schemas.microsoft.com/office/drawing/2014/main" id="{AAF12E3D-74A7-CE63-60A6-6872A041E013}"/>
                </a:ext>
              </a:extLst>
            </p:cNvPr>
            <p:cNvSpPr/>
            <p:nvPr/>
          </p:nvSpPr>
          <p:spPr>
            <a:xfrm>
              <a:off x="6588134" y="3251497"/>
              <a:ext cx="373537" cy="214656"/>
            </a:xfrm>
            <a:custGeom>
              <a:avLst/>
              <a:gdLst/>
              <a:ahLst/>
              <a:cxnLst/>
              <a:rect l="l" t="t" r="r" b="b"/>
              <a:pathLst>
                <a:path w="13890" h="7982" extrusionOk="0">
                  <a:moveTo>
                    <a:pt x="1" y="0"/>
                  </a:moveTo>
                  <a:lnTo>
                    <a:pt x="1" y="7982"/>
                  </a:lnTo>
                  <a:lnTo>
                    <a:pt x="13889" y="7982"/>
                  </a:lnTo>
                  <a:lnTo>
                    <a:pt x="138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9;p17">
              <a:extLst>
                <a:ext uri="{FF2B5EF4-FFF2-40B4-BE49-F238E27FC236}">
                  <a16:creationId xmlns:a16="http://schemas.microsoft.com/office/drawing/2014/main" id="{8BC49057-52A5-A92D-C857-0E873C1EB6C6}"/>
                </a:ext>
              </a:extLst>
            </p:cNvPr>
            <p:cNvSpPr/>
            <p:nvPr/>
          </p:nvSpPr>
          <p:spPr>
            <a:xfrm>
              <a:off x="6588134" y="3476993"/>
              <a:ext cx="373537" cy="214656"/>
            </a:xfrm>
            <a:custGeom>
              <a:avLst/>
              <a:gdLst/>
              <a:ahLst/>
              <a:cxnLst/>
              <a:rect l="l" t="t" r="r" b="b"/>
              <a:pathLst>
                <a:path w="13890" h="7982" extrusionOk="0">
                  <a:moveTo>
                    <a:pt x="1" y="0"/>
                  </a:moveTo>
                  <a:lnTo>
                    <a:pt x="1" y="7982"/>
                  </a:lnTo>
                  <a:lnTo>
                    <a:pt x="13889" y="7982"/>
                  </a:lnTo>
                  <a:lnTo>
                    <a:pt x="138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0;p17">
              <a:extLst>
                <a:ext uri="{FF2B5EF4-FFF2-40B4-BE49-F238E27FC236}">
                  <a16:creationId xmlns:a16="http://schemas.microsoft.com/office/drawing/2014/main" id="{DD75C963-C454-371E-8119-FB88B8354003}"/>
                </a:ext>
              </a:extLst>
            </p:cNvPr>
            <p:cNvSpPr/>
            <p:nvPr/>
          </p:nvSpPr>
          <p:spPr>
            <a:xfrm>
              <a:off x="6961612" y="2349407"/>
              <a:ext cx="374962" cy="214656"/>
            </a:xfrm>
            <a:custGeom>
              <a:avLst/>
              <a:gdLst/>
              <a:ahLst/>
              <a:cxnLst/>
              <a:rect l="l" t="t" r="r" b="b"/>
              <a:pathLst>
                <a:path w="13943" h="7982" extrusionOk="0">
                  <a:moveTo>
                    <a:pt x="1" y="0"/>
                  </a:moveTo>
                  <a:lnTo>
                    <a:pt x="1" y="7982"/>
                  </a:lnTo>
                  <a:lnTo>
                    <a:pt x="13942" y="7982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1;p17">
              <a:extLst>
                <a:ext uri="{FF2B5EF4-FFF2-40B4-BE49-F238E27FC236}">
                  <a16:creationId xmlns:a16="http://schemas.microsoft.com/office/drawing/2014/main" id="{8E2DC619-B67B-A8B6-D381-245D2ABEB5D0}"/>
                </a:ext>
              </a:extLst>
            </p:cNvPr>
            <p:cNvSpPr/>
            <p:nvPr/>
          </p:nvSpPr>
          <p:spPr>
            <a:xfrm>
              <a:off x="6957327" y="2574068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3942" y="7983"/>
                  </a:lnTo>
                  <a:lnTo>
                    <a:pt x="139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;p17">
              <a:extLst>
                <a:ext uri="{FF2B5EF4-FFF2-40B4-BE49-F238E27FC236}">
                  <a16:creationId xmlns:a16="http://schemas.microsoft.com/office/drawing/2014/main" id="{4C72EC71-2060-FF7A-890E-A7D9692EBC36}"/>
                </a:ext>
              </a:extLst>
            </p:cNvPr>
            <p:cNvSpPr/>
            <p:nvPr/>
          </p:nvSpPr>
          <p:spPr>
            <a:xfrm>
              <a:off x="6957327" y="2798728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1" y="0"/>
                  </a:moveTo>
                  <a:lnTo>
                    <a:pt x="1" y="7982"/>
                  </a:lnTo>
                  <a:lnTo>
                    <a:pt x="13942" y="7982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3;p17">
              <a:extLst>
                <a:ext uri="{FF2B5EF4-FFF2-40B4-BE49-F238E27FC236}">
                  <a16:creationId xmlns:a16="http://schemas.microsoft.com/office/drawing/2014/main" id="{0E099B3D-C01B-A6A0-F070-FC42246DED9F}"/>
                </a:ext>
              </a:extLst>
            </p:cNvPr>
            <p:cNvSpPr/>
            <p:nvPr/>
          </p:nvSpPr>
          <p:spPr>
            <a:xfrm>
              <a:off x="6957327" y="3023388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1" y="0"/>
                  </a:moveTo>
                  <a:lnTo>
                    <a:pt x="1" y="7982"/>
                  </a:lnTo>
                  <a:lnTo>
                    <a:pt x="13942" y="7982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4;p17">
              <a:extLst>
                <a:ext uri="{FF2B5EF4-FFF2-40B4-BE49-F238E27FC236}">
                  <a16:creationId xmlns:a16="http://schemas.microsoft.com/office/drawing/2014/main" id="{E455E6A4-4B34-6346-3B55-7509E2F4E8F9}"/>
                </a:ext>
              </a:extLst>
            </p:cNvPr>
            <p:cNvSpPr/>
            <p:nvPr/>
          </p:nvSpPr>
          <p:spPr>
            <a:xfrm>
              <a:off x="6957327" y="3251470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1" y="1"/>
                  </a:moveTo>
                  <a:lnTo>
                    <a:pt x="1" y="7982"/>
                  </a:lnTo>
                  <a:lnTo>
                    <a:pt x="13942" y="7982"/>
                  </a:lnTo>
                  <a:lnTo>
                    <a:pt x="139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5;p17">
              <a:extLst>
                <a:ext uri="{FF2B5EF4-FFF2-40B4-BE49-F238E27FC236}">
                  <a16:creationId xmlns:a16="http://schemas.microsoft.com/office/drawing/2014/main" id="{799E818A-A449-8F8A-0F90-D400957DA873}"/>
                </a:ext>
              </a:extLst>
            </p:cNvPr>
            <p:cNvSpPr/>
            <p:nvPr/>
          </p:nvSpPr>
          <p:spPr>
            <a:xfrm>
              <a:off x="6957326" y="3476981"/>
              <a:ext cx="374962" cy="214662"/>
            </a:xfrm>
            <a:custGeom>
              <a:avLst/>
              <a:gdLst/>
              <a:ahLst/>
              <a:cxnLst/>
              <a:rect l="l" t="t" r="r" b="b"/>
              <a:pathLst>
                <a:path w="13943" h="8036" extrusionOk="0">
                  <a:moveTo>
                    <a:pt x="1" y="0"/>
                  </a:moveTo>
                  <a:lnTo>
                    <a:pt x="1" y="8035"/>
                  </a:lnTo>
                  <a:lnTo>
                    <a:pt x="13942" y="8035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6;p17">
              <a:extLst>
                <a:ext uri="{FF2B5EF4-FFF2-40B4-BE49-F238E27FC236}">
                  <a16:creationId xmlns:a16="http://schemas.microsoft.com/office/drawing/2014/main" id="{CA6E6BC5-1B71-A685-C2B0-892F77BE5847}"/>
                </a:ext>
              </a:extLst>
            </p:cNvPr>
            <p:cNvSpPr/>
            <p:nvPr/>
          </p:nvSpPr>
          <p:spPr>
            <a:xfrm>
              <a:off x="7326508" y="2349407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0" y="0"/>
                  </a:moveTo>
                  <a:lnTo>
                    <a:pt x="0" y="7982"/>
                  </a:lnTo>
                  <a:lnTo>
                    <a:pt x="13942" y="7982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7;p17">
              <a:extLst>
                <a:ext uri="{FF2B5EF4-FFF2-40B4-BE49-F238E27FC236}">
                  <a16:creationId xmlns:a16="http://schemas.microsoft.com/office/drawing/2014/main" id="{8492735C-8E9F-8CA7-A403-F9BAD25F230C}"/>
                </a:ext>
              </a:extLst>
            </p:cNvPr>
            <p:cNvSpPr/>
            <p:nvPr/>
          </p:nvSpPr>
          <p:spPr>
            <a:xfrm>
              <a:off x="7326520" y="2574068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0" y="0"/>
                  </a:moveTo>
                  <a:lnTo>
                    <a:pt x="0" y="7982"/>
                  </a:lnTo>
                  <a:lnTo>
                    <a:pt x="13942" y="7982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8;p17">
              <a:extLst>
                <a:ext uri="{FF2B5EF4-FFF2-40B4-BE49-F238E27FC236}">
                  <a16:creationId xmlns:a16="http://schemas.microsoft.com/office/drawing/2014/main" id="{9A207FCC-1F84-A646-5EF4-CF020AE96F9C}"/>
                </a:ext>
              </a:extLst>
            </p:cNvPr>
            <p:cNvSpPr/>
            <p:nvPr/>
          </p:nvSpPr>
          <p:spPr>
            <a:xfrm>
              <a:off x="7326529" y="2800888"/>
              <a:ext cx="374962" cy="211809"/>
            </a:xfrm>
            <a:custGeom>
              <a:avLst/>
              <a:gdLst/>
              <a:ahLst/>
              <a:cxnLst/>
              <a:rect l="l" t="t" r="r" b="b"/>
              <a:pathLst>
                <a:path w="13943" h="8036" extrusionOk="0">
                  <a:moveTo>
                    <a:pt x="0" y="0"/>
                  </a:moveTo>
                  <a:lnTo>
                    <a:pt x="0" y="8036"/>
                  </a:lnTo>
                  <a:lnTo>
                    <a:pt x="13942" y="8036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9;p17">
              <a:extLst>
                <a:ext uri="{FF2B5EF4-FFF2-40B4-BE49-F238E27FC236}">
                  <a16:creationId xmlns:a16="http://schemas.microsoft.com/office/drawing/2014/main" id="{337E34C5-B96A-97A1-BC2A-AA0036D68DE5}"/>
                </a:ext>
              </a:extLst>
            </p:cNvPr>
            <p:cNvSpPr/>
            <p:nvPr/>
          </p:nvSpPr>
          <p:spPr>
            <a:xfrm>
              <a:off x="7326520" y="3023388"/>
              <a:ext cx="374962" cy="216108"/>
            </a:xfrm>
            <a:custGeom>
              <a:avLst/>
              <a:gdLst/>
              <a:ahLst/>
              <a:cxnLst/>
              <a:rect l="l" t="t" r="r" b="b"/>
              <a:pathLst>
                <a:path w="13943" h="8036" extrusionOk="0">
                  <a:moveTo>
                    <a:pt x="0" y="0"/>
                  </a:moveTo>
                  <a:lnTo>
                    <a:pt x="0" y="8035"/>
                  </a:lnTo>
                  <a:lnTo>
                    <a:pt x="13942" y="8035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0;p17">
              <a:extLst>
                <a:ext uri="{FF2B5EF4-FFF2-40B4-BE49-F238E27FC236}">
                  <a16:creationId xmlns:a16="http://schemas.microsoft.com/office/drawing/2014/main" id="{767483FB-0F4E-31CE-E4A9-7C61D891FB0D}"/>
                </a:ext>
              </a:extLst>
            </p:cNvPr>
            <p:cNvSpPr/>
            <p:nvPr/>
          </p:nvSpPr>
          <p:spPr>
            <a:xfrm>
              <a:off x="7326520" y="3252046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0" y="1"/>
                  </a:moveTo>
                  <a:lnTo>
                    <a:pt x="0" y="7983"/>
                  </a:lnTo>
                  <a:lnTo>
                    <a:pt x="13942" y="7983"/>
                  </a:lnTo>
                  <a:lnTo>
                    <a:pt x="139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1;p17">
              <a:extLst>
                <a:ext uri="{FF2B5EF4-FFF2-40B4-BE49-F238E27FC236}">
                  <a16:creationId xmlns:a16="http://schemas.microsoft.com/office/drawing/2014/main" id="{C7700B63-E4F6-DEF8-182D-D4B120F2FE8A}"/>
                </a:ext>
              </a:extLst>
            </p:cNvPr>
            <p:cNvSpPr/>
            <p:nvPr/>
          </p:nvSpPr>
          <p:spPr>
            <a:xfrm>
              <a:off x="7326520" y="3476993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0" y="1"/>
                  </a:moveTo>
                  <a:lnTo>
                    <a:pt x="0" y="7982"/>
                  </a:lnTo>
                  <a:lnTo>
                    <a:pt x="13942" y="7982"/>
                  </a:lnTo>
                  <a:lnTo>
                    <a:pt x="139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2;p17">
              <a:extLst>
                <a:ext uri="{FF2B5EF4-FFF2-40B4-BE49-F238E27FC236}">
                  <a16:creationId xmlns:a16="http://schemas.microsoft.com/office/drawing/2014/main" id="{523C2655-B2A6-2FD0-4775-29E64A2763EC}"/>
                </a:ext>
              </a:extLst>
            </p:cNvPr>
            <p:cNvSpPr/>
            <p:nvPr/>
          </p:nvSpPr>
          <p:spPr>
            <a:xfrm>
              <a:off x="7691404" y="2349407"/>
              <a:ext cx="374962" cy="216108"/>
            </a:xfrm>
            <a:custGeom>
              <a:avLst/>
              <a:gdLst/>
              <a:ahLst/>
              <a:cxnLst/>
              <a:rect l="l" t="t" r="r" b="b"/>
              <a:pathLst>
                <a:path w="13943" h="8036" extrusionOk="0">
                  <a:moveTo>
                    <a:pt x="1" y="1"/>
                  </a:moveTo>
                  <a:lnTo>
                    <a:pt x="1" y="8036"/>
                  </a:lnTo>
                  <a:lnTo>
                    <a:pt x="13942" y="8036"/>
                  </a:lnTo>
                  <a:lnTo>
                    <a:pt x="139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3;p17">
              <a:extLst>
                <a:ext uri="{FF2B5EF4-FFF2-40B4-BE49-F238E27FC236}">
                  <a16:creationId xmlns:a16="http://schemas.microsoft.com/office/drawing/2014/main" id="{41D82770-D512-4E7C-3CA4-76F4B8354AD6}"/>
                </a:ext>
              </a:extLst>
            </p:cNvPr>
            <p:cNvSpPr/>
            <p:nvPr/>
          </p:nvSpPr>
          <p:spPr>
            <a:xfrm>
              <a:off x="7691410" y="2574068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1" y="1"/>
                  </a:moveTo>
                  <a:lnTo>
                    <a:pt x="1" y="7982"/>
                  </a:lnTo>
                  <a:lnTo>
                    <a:pt x="13942" y="7982"/>
                  </a:lnTo>
                  <a:lnTo>
                    <a:pt x="139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4;p17">
              <a:extLst>
                <a:ext uri="{FF2B5EF4-FFF2-40B4-BE49-F238E27FC236}">
                  <a16:creationId xmlns:a16="http://schemas.microsoft.com/office/drawing/2014/main" id="{8591E065-B52B-2DD8-2BF4-5F2C981970D7}"/>
                </a:ext>
              </a:extLst>
            </p:cNvPr>
            <p:cNvSpPr/>
            <p:nvPr/>
          </p:nvSpPr>
          <p:spPr>
            <a:xfrm>
              <a:off x="7691410" y="2798728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3942" y="7983"/>
                  </a:lnTo>
                  <a:lnTo>
                    <a:pt x="139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5;p17">
              <a:extLst>
                <a:ext uri="{FF2B5EF4-FFF2-40B4-BE49-F238E27FC236}">
                  <a16:creationId xmlns:a16="http://schemas.microsoft.com/office/drawing/2014/main" id="{7DBA5628-70C3-7E83-6798-27A5AE66E6C4}"/>
                </a:ext>
              </a:extLst>
            </p:cNvPr>
            <p:cNvSpPr/>
            <p:nvPr/>
          </p:nvSpPr>
          <p:spPr>
            <a:xfrm>
              <a:off x="7691410" y="3023388"/>
              <a:ext cx="374962" cy="214683"/>
            </a:xfrm>
            <a:custGeom>
              <a:avLst/>
              <a:gdLst/>
              <a:ahLst/>
              <a:cxnLst/>
              <a:rect l="l" t="t" r="r" b="b"/>
              <a:pathLst>
                <a:path w="13943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3942" y="7983"/>
                  </a:lnTo>
                  <a:lnTo>
                    <a:pt x="139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6;p17">
              <a:extLst>
                <a:ext uri="{FF2B5EF4-FFF2-40B4-BE49-F238E27FC236}">
                  <a16:creationId xmlns:a16="http://schemas.microsoft.com/office/drawing/2014/main" id="{B76D86D0-2E28-A5D5-1F27-58E1E519632A}"/>
                </a:ext>
              </a:extLst>
            </p:cNvPr>
            <p:cNvSpPr/>
            <p:nvPr/>
          </p:nvSpPr>
          <p:spPr>
            <a:xfrm>
              <a:off x="7691410" y="3251782"/>
              <a:ext cx="374962" cy="214656"/>
            </a:xfrm>
            <a:custGeom>
              <a:avLst/>
              <a:gdLst/>
              <a:ahLst/>
              <a:cxnLst/>
              <a:rect l="l" t="t" r="r" b="b"/>
              <a:pathLst>
                <a:path w="13943" h="7982" extrusionOk="0">
                  <a:moveTo>
                    <a:pt x="1" y="0"/>
                  </a:moveTo>
                  <a:lnTo>
                    <a:pt x="1" y="7982"/>
                  </a:lnTo>
                  <a:lnTo>
                    <a:pt x="13942" y="7982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7;p17">
              <a:extLst>
                <a:ext uri="{FF2B5EF4-FFF2-40B4-BE49-F238E27FC236}">
                  <a16:creationId xmlns:a16="http://schemas.microsoft.com/office/drawing/2014/main" id="{1D8C214A-3CE3-2982-046E-30DAEDCF664C}"/>
                </a:ext>
              </a:extLst>
            </p:cNvPr>
            <p:cNvSpPr/>
            <p:nvPr/>
          </p:nvSpPr>
          <p:spPr>
            <a:xfrm>
              <a:off x="7691410" y="3476993"/>
              <a:ext cx="374962" cy="214656"/>
            </a:xfrm>
            <a:custGeom>
              <a:avLst/>
              <a:gdLst/>
              <a:ahLst/>
              <a:cxnLst/>
              <a:rect l="l" t="t" r="r" b="b"/>
              <a:pathLst>
                <a:path w="13943" h="7982" extrusionOk="0">
                  <a:moveTo>
                    <a:pt x="1" y="0"/>
                  </a:moveTo>
                  <a:lnTo>
                    <a:pt x="1" y="7982"/>
                  </a:lnTo>
                  <a:lnTo>
                    <a:pt x="13942" y="7982"/>
                  </a:lnTo>
                  <a:lnTo>
                    <a:pt x="139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8;p17">
              <a:extLst>
                <a:ext uri="{FF2B5EF4-FFF2-40B4-BE49-F238E27FC236}">
                  <a16:creationId xmlns:a16="http://schemas.microsoft.com/office/drawing/2014/main" id="{779F771F-7460-C3AA-57A1-03AA81C3D0DF}"/>
                </a:ext>
              </a:extLst>
            </p:cNvPr>
            <p:cNvSpPr/>
            <p:nvPr/>
          </p:nvSpPr>
          <p:spPr>
            <a:xfrm>
              <a:off x="8056300" y="2349407"/>
              <a:ext cx="373537" cy="214683"/>
            </a:xfrm>
            <a:custGeom>
              <a:avLst/>
              <a:gdLst/>
              <a:ahLst/>
              <a:cxnLst/>
              <a:rect l="l" t="t" r="r" b="b"/>
              <a:pathLst>
                <a:path w="13890" h="7983" extrusionOk="0">
                  <a:moveTo>
                    <a:pt x="1" y="1"/>
                  </a:moveTo>
                  <a:lnTo>
                    <a:pt x="1" y="7982"/>
                  </a:lnTo>
                  <a:lnTo>
                    <a:pt x="13889" y="7982"/>
                  </a:lnTo>
                  <a:lnTo>
                    <a:pt x="13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9;p17">
              <a:extLst>
                <a:ext uri="{FF2B5EF4-FFF2-40B4-BE49-F238E27FC236}">
                  <a16:creationId xmlns:a16="http://schemas.microsoft.com/office/drawing/2014/main" id="{134A4344-47D5-0C72-2B48-7F11805ECD77}"/>
                </a:ext>
              </a:extLst>
            </p:cNvPr>
            <p:cNvSpPr/>
            <p:nvPr/>
          </p:nvSpPr>
          <p:spPr>
            <a:xfrm>
              <a:off x="8056300" y="2574068"/>
              <a:ext cx="373537" cy="214683"/>
            </a:xfrm>
            <a:custGeom>
              <a:avLst/>
              <a:gdLst/>
              <a:ahLst/>
              <a:cxnLst/>
              <a:rect l="l" t="t" r="r" b="b"/>
              <a:pathLst>
                <a:path w="13890" h="7983" extrusionOk="0">
                  <a:moveTo>
                    <a:pt x="1" y="1"/>
                  </a:moveTo>
                  <a:lnTo>
                    <a:pt x="1" y="7982"/>
                  </a:lnTo>
                  <a:lnTo>
                    <a:pt x="13889" y="7982"/>
                  </a:lnTo>
                  <a:lnTo>
                    <a:pt x="138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0;p17">
              <a:extLst>
                <a:ext uri="{FF2B5EF4-FFF2-40B4-BE49-F238E27FC236}">
                  <a16:creationId xmlns:a16="http://schemas.microsoft.com/office/drawing/2014/main" id="{7725AC80-2CC9-F8FE-D8CB-B710418F1644}"/>
                </a:ext>
              </a:extLst>
            </p:cNvPr>
            <p:cNvSpPr/>
            <p:nvPr/>
          </p:nvSpPr>
          <p:spPr>
            <a:xfrm>
              <a:off x="8056300" y="2798728"/>
              <a:ext cx="373537" cy="214683"/>
            </a:xfrm>
            <a:custGeom>
              <a:avLst/>
              <a:gdLst/>
              <a:ahLst/>
              <a:cxnLst/>
              <a:rect l="l" t="t" r="r" b="b"/>
              <a:pathLst>
                <a:path w="13890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3889" y="7983"/>
                  </a:lnTo>
                  <a:lnTo>
                    <a:pt x="138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1;p17">
              <a:extLst>
                <a:ext uri="{FF2B5EF4-FFF2-40B4-BE49-F238E27FC236}">
                  <a16:creationId xmlns:a16="http://schemas.microsoft.com/office/drawing/2014/main" id="{A42FDCF4-0157-9F1C-25E0-90DF6A4D7EF7}"/>
                </a:ext>
              </a:extLst>
            </p:cNvPr>
            <p:cNvSpPr/>
            <p:nvPr/>
          </p:nvSpPr>
          <p:spPr>
            <a:xfrm>
              <a:off x="8056300" y="3023388"/>
              <a:ext cx="373537" cy="214683"/>
            </a:xfrm>
            <a:custGeom>
              <a:avLst/>
              <a:gdLst/>
              <a:ahLst/>
              <a:cxnLst/>
              <a:rect l="l" t="t" r="r" b="b"/>
              <a:pathLst>
                <a:path w="13890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3889" y="7983"/>
                  </a:lnTo>
                  <a:lnTo>
                    <a:pt x="13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2;p17">
              <a:extLst>
                <a:ext uri="{FF2B5EF4-FFF2-40B4-BE49-F238E27FC236}">
                  <a16:creationId xmlns:a16="http://schemas.microsoft.com/office/drawing/2014/main" id="{969C1241-1E5C-1444-C247-5378997FFD04}"/>
                </a:ext>
              </a:extLst>
            </p:cNvPr>
            <p:cNvSpPr/>
            <p:nvPr/>
          </p:nvSpPr>
          <p:spPr>
            <a:xfrm>
              <a:off x="8056300" y="3250335"/>
              <a:ext cx="373537" cy="216108"/>
            </a:xfrm>
            <a:custGeom>
              <a:avLst/>
              <a:gdLst/>
              <a:ahLst/>
              <a:cxnLst/>
              <a:rect l="l" t="t" r="r" b="b"/>
              <a:pathLst>
                <a:path w="13890" h="8036" extrusionOk="0">
                  <a:moveTo>
                    <a:pt x="1" y="1"/>
                  </a:moveTo>
                  <a:lnTo>
                    <a:pt x="1" y="8036"/>
                  </a:lnTo>
                  <a:lnTo>
                    <a:pt x="13889" y="8036"/>
                  </a:lnTo>
                  <a:lnTo>
                    <a:pt x="138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3;p17">
              <a:extLst>
                <a:ext uri="{FF2B5EF4-FFF2-40B4-BE49-F238E27FC236}">
                  <a16:creationId xmlns:a16="http://schemas.microsoft.com/office/drawing/2014/main" id="{3F2AE84A-3EDC-3BF1-1BDA-2A2F6857CF01}"/>
                </a:ext>
              </a:extLst>
            </p:cNvPr>
            <p:cNvSpPr/>
            <p:nvPr/>
          </p:nvSpPr>
          <p:spPr>
            <a:xfrm>
              <a:off x="8056300" y="3476993"/>
              <a:ext cx="373537" cy="214683"/>
            </a:xfrm>
            <a:custGeom>
              <a:avLst/>
              <a:gdLst/>
              <a:ahLst/>
              <a:cxnLst/>
              <a:rect l="l" t="t" r="r" b="b"/>
              <a:pathLst>
                <a:path w="13890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3889" y="7983"/>
                  </a:lnTo>
                  <a:lnTo>
                    <a:pt x="13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124;p17">
              <a:extLst>
                <a:ext uri="{FF2B5EF4-FFF2-40B4-BE49-F238E27FC236}">
                  <a16:creationId xmlns:a16="http://schemas.microsoft.com/office/drawing/2014/main" id="{5CBF3771-EF04-8558-321D-00C2D619020C}"/>
                </a:ext>
              </a:extLst>
            </p:cNvPr>
            <p:cNvSpPr/>
            <p:nvPr/>
          </p:nvSpPr>
          <p:spPr>
            <a:xfrm>
              <a:off x="6317687" y="2349407"/>
              <a:ext cx="290520" cy="214683"/>
            </a:xfrm>
            <a:custGeom>
              <a:avLst/>
              <a:gdLst/>
              <a:ahLst/>
              <a:cxnLst/>
              <a:rect l="l" t="t" r="r" b="b"/>
              <a:pathLst>
                <a:path w="10803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0803" y="7983"/>
                  </a:lnTo>
                  <a:lnTo>
                    <a:pt x="108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125;p17">
              <a:extLst>
                <a:ext uri="{FF2B5EF4-FFF2-40B4-BE49-F238E27FC236}">
                  <a16:creationId xmlns:a16="http://schemas.microsoft.com/office/drawing/2014/main" id="{1C54E296-1F99-8A09-9C39-9183A4201A98}"/>
                </a:ext>
              </a:extLst>
            </p:cNvPr>
            <p:cNvSpPr/>
            <p:nvPr/>
          </p:nvSpPr>
          <p:spPr>
            <a:xfrm>
              <a:off x="6317687" y="2574068"/>
              <a:ext cx="290520" cy="214683"/>
            </a:xfrm>
            <a:custGeom>
              <a:avLst/>
              <a:gdLst/>
              <a:ahLst/>
              <a:cxnLst/>
              <a:rect l="l" t="t" r="r" b="b"/>
              <a:pathLst>
                <a:path w="10803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0803" y="7983"/>
                  </a:lnTo>
                  <a:lnTo>
                    <a:pt x="108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126;p17">
              <a:extLst>
                <a:ext uri="{FF2B5EF4-FFF2-40B4-BE49-F238E27FC236}">
                  <a16:creationId xmlns:a16="http://schemas.microsoft.com/office/drawing/2014/main" id="{F12073EF-C1D7-71A4-39DE-A7BC8D537340}"/>
                </a:ext>
              </a:extLst>
            </p:cNvPr>
            <p:cNvSpPr/>
            <p:nvPr/>
          </p:nvSpPr>
          <p:spPr>
            <a:xfrm>
              <a:off x="6317687" y="2798728"/>
              <a:ext cx="290520" cy="214683"/>
            </a:xfrm>
            <a:custGeom>
              <a:avLst/>
              <a:gdLst/>
              <a:ahLst/>
              <a:cxnLst/>
              <a:rect l="l" t="t" r="r" b="b"/>
              <a:pathLst>
                <a:path w="10803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0803" y="7983"/>
                  </a:lnTo>
                  <a:lnTo>
                    <a:pt x="108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127;p17">
              <a:extLst>
                <a:ext uri="{FF2B5EF4-FFF2-40B4-BE49-F238E27FC236}">
                  <a16:creationId xmlns:a16="http://schemas.microsoft.com/office/drawing/2014/main" id="{08F68AF1-13A9-A321-C9AF-4D239EFE2C42}"/>
                </a:ext>
              </a:extLst>
            </p:cNvPr>
            <p:cNvSpPr/>
            <p:nvPr/>
          </p:nvSpPr>
          <p:spPr>
            <a:xfrm>
              <a:off x="6317687" y="3023388"/>
              <a:ext cx="290520" cy="214683"/>
            </a:xfrm>
            <a:custGeom>
              <a:avLst/>
              <a:gdLst/>
              <a:ahLst/>
              <a:cxnLst/>
              <a:rect l="l" t="t" r="r" b="b"/>
              <a:pathLst>
                <a:path w="10803" h="7983" extrusionOk="0">
                  <a:moveTo>
                    <a:pt x="1" y="1"/>
                  </a:moveTo>
                  <a:lnTo>
                    <a:pt x="1" y="7983"/>
                  </a:lnTo>
                  <a:lnTo>
                    <a:pt x="10803" y="7983"/>
                  </a:lnTo>
                  <a:lnTo>
                    <a:pt x="108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128;p17">
              <a:extLst>
                <a:ext uri="{FF2B5EF4-FFF2-40B4-BE49-F238E27FC236}">
                  <a16:creationId xmlns:a16="http://schemas.microsoft.com/office/drawing/2014/main" id="{EAC6E410-D0A2-22EB-5CD9-35477A3C1D18}"/>
                </a:ext>
              </a:extLst>
            </p:cNvPr>
            <p:cNvSpPr/>
            <p:nvPr/>
          </p:nvSpPr>
          <p:spPr>
            <a:xfrm>
              <a:off x="4833789" y="2687110"/>
              <a:ext cx="246174" cy="204652"/>
            </a:xfrm>
            <a:custGeom>
              <a:avLst/>
              <a:gdLst/>
              <a:ahLst/>
              <a:cxnLst/>
              <a:rect l="l" t="t" r="r" b="b"/>
              <a:pathLst>
                <a:path w="9154" h="7610" extrusionOk="0">
                  <a:moveTo>
                    <a:pt x="1118" y="1"/>
                  </a:moveTo>
                  <a:lnTo>
                    <a:pt x="692" y="267"/>
                  </a:lnTo>
                  <a:lnTo>
                    <a:pt x="373" y="533"/>
                  </a:lnTo>
                  <a:lnTo>
                    <a:pt x="160" y="799"/>
                  </a:lnTo>
                  <a:lnTo>
                    <a:pt x="54" y="1171"/>
                  </a:lnTo>
                  <a:lnTo>
                    <a:pt x="1" y="1437"/>
                  </a:lnTo>
                  <a:lnTo>
                    <a:pt x="54" y="1757"/>
                  </a:lnTo>
                  <a:lnTo>
                    <a:pt x="160" y="2076"/>
                  </a:lnTo>
                  <a:lnTo>
                    <a:pt x="267" y="2342"/>
                  </a:lnTo>
                  <a:lnTo>
                    <a:pt x="639" y="2927"/>
                  </a:lnTo>
                  <a:lnTo>
                    <a:pt x="1065" y="3459"/>
                  </a:lnTo>
                  <a:lnTo>
                    <a:pt x="1916" y="4311"/>
                  </a:lnTo>
                  <a:lnTo>
                    <a:pt x="2768" y="5056"/>
                  </a:lnTo>
                  <a:lnTo>
                    <a:pt x="3726" y="5747"/>
                  </a:lnTo>
                  <a:lnTo>
                    <a:pt x="4737" y="6333"/>
                  </a:lnTo>
                  <a:lnTo>
                    <a:pt x="5748" y="6812"/>
                  </a:lnTo>
                  <a:lnTo>
                    <a:pt x="6865" y="7184"/>
                  </a:lnTo>
                  <a:lnTo>
                    <a:pt x="7983" y="7450"/>
                  </a:lnTo>
                  <a:lnTo>
                    <a:pt x="9153" y="7610"/>
                  </a:lnTo>
                  <a:lnTo>
                    <a:pt x="9153" y="7291"/>
                  </a:lnTo>
                  <a:lnTo>
                    <a:pt x="8036" y="7131"/>
                  </a:lnTo>
                  <a:lnTo>
                    <a:pt x="6971" y="6865"/>
                  </a:lnTo>
                  <a:lnTo>
                    <a:pt x="5907" y="6492"/>
                  </a:lnTo>
                  <a:lnTo>
                    <a:pt x="4896" y="6013"/>
                  </a:lnTo>
                  <a:lnTo>
                    <a:pt x="3885" y="5428"/>
                  </a:lnTo>
                  <a:lnTo>
                    <a:pt x="2981" y="4790"/>
                  </a:lnTo>
                  <a:lnTo>
                    <a:pt x="2129" y="4045"/>
                  </a:lnTo>
                  <a:lnTo>
                    <a:pt x="1331" y="3246"/>
                  </a:lnTo>
                  <a:lnTo>
                    <a:pt x="958" y="2768"/>
                  </a:lnTo>
                  <a:lnTo>
                    <a:pt x="586" y="2235"/>
                  </a:lnTo>
                  <a:lnTo>
                    <a:pt x="480" y="1969"/>
                  </a:lnTo>
                  <a:lnTo>
                    <a:pt x="373" y="1703"/>
                  </a:lnTo>
                  <a:lnTo>
                    <a:pt x="373" y="1490"/>
                  </a:lnTo>
                  <a:lnTo>
                    <a:pt x="373" y="1224"/>
                  </a:lnTo>
                  <a:lnTo>
                    <a:pt x="480" y="958"/>
                  </a:lnTo>
                  <a:lnTo>
                    <a:pt x="639" y="746"/>
                  </a:lnTo>
                  <a:lnTo>
                    <a:pt x="905" y="533"/>
                  </a:lnTo>
                  <a:lnTo>
                    <a:pt x="1278" y="320"/>
                  </a:lnTo>
                  <a:lnTo>
                    <a:pt x="11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129;p17">
              <a:extLst>
                <a:ext uri="{FF2B5EF4-FFF2-40B4-BE49-F238E27FC236}">
                  <a16:creationId xmlns:a16="http://schemas.microsoft.com/office/drawing/2014/main" id="{258B8C90-4FA9-F04F-80B5-4502C8F444EE}"/>
                </a:ext>
              </a:extLst>
            </p:cNvPr>
            <p:cNvSpPr/>
            <p:nvPr/>
          </p:nvSpPr>
          <p:spPr>
            <a:xfrm>
              <a:off x="4447439" y="2697141"/>
              <a:ext cx="3042349" cy="2724641"/>
            </a:xfrm>
            <a:custGeom>
              <a:avLst/>
              <a:gdLst/>
              <a:ahLst/>
              <a:cxnLst/>
              <a:rect l="l" t="t" r="r" b="b"/>
              <a:pathLst>
                <a:path w="113130" h="101316" extrusionOk="0">
                  <a:moveTo>
                    <a:pt x="88812" y="0"/>
                  </a:moveTo>
                  <a:lnTo>
                    <a:pt x="0" y="2607"/>
                  </a:lnTo>
                  <a:lnTo>
                    <a:pt x="54" y="4629"/>
                  </a:lnTo>
                  <a:lnTo>
                    <a:pt x="88918" y="2022"/>
                  </a:lnTo>
                  <a:lnTo>
                    <a:pt x="89823" y="2022"/>
                  </a:lnTo>
                  <a:lnTo>
                    <a:pt x="90727" y="2128"/>
                  </a:lnTo>
                  <a:lnTo>
                    <a:pt x="91579" y="2288"/>
                  </a:lnTo>
                  <a:lnTo>
                    <a:pt x="92430" y="2554"/>
                  </a:lnTo>
                  <a:lnTo>
                    <a:pt x="93228" y="2873"/>
                  </a:lnTo>
                  <a:lnTo>
                    <a:pt x="93973" y="3299"/>
                  </a:lnTo>
                  <a:lnTo>
                    <a:pt x="94718" y="3725"/>
                  </a:lnTo>
                  <a:lnTo>
                    <a:pt x="95410" y="4257"/>
                  </a:lnTo>
                  <a:lnTo>
                    <a:pt x="96049" y="4842"/>
                  </a:lnTo>
                  <a:lnTo>
                    <a:pt x="96581" y="5481"/>
                  </a:lnTo>
                  <a:lnTo>
                    <a:pt x="97113" y="6173"/>
                  </a:lnTo>
                  <a:lnTo>
                    <a:pt x="97592" y="6918"/>
                  </a:lnTo>
                  <a:lnTo>
                    <a:pt x="97964" y="7716"/>
                  </a:lnTo>
                  <a:lnTo>
                    <a:pt x="98283" y="8567"/>
                  </a:lnTo>
                  <a:lnTo>
                    <a:pt x="98550" y="9419"/>
                  </a:lnTo>
                  <a:lnTo>
                    <a:pt x="98709" y="10323"/>
                  </a:lnTo>
                  <a:lnTo>
                    <a:pt x="111161" y="101316"/>
                  </a:lnTo>
                  <a:lnTo>
                    <a:pt x="113130" y="101050"/>
                  </a:lnTo>
                  <a:lnTo>
                    <a:pt x="100678" y="10057"/>
                  </a:lnTo>
                  <a:lnTo>
                    <a:pt x="100518" y="8940"/>
                  </a:lnTo>
                  <a:lnTo>
                    <a:pt x="100199" y="7929"/>
                  </a:lnTo>
                  <a:lnTo>
                    <a:pt x="99827" y="6918"/>
                  </a:lnTo>
                  <a:lnTo>
                    <a:pt x="99348" y="5960"/>
                  </a:lnTo>
                  <a:lnTo>
                    <a:pt x="98816" y="5055"/>
                  </a:lnTo>
                  <a:lnTo>
                    <a:pt x="98177" y="4204"/>
                  </a:lnTo>
                  <a:lnTo>
                    <a:pt x="97485" y="3459"/>
                  </a:lnTo>
                  <a:lnTo>
                    <a:pt x="96687" y="2714"/>
                  </a:lnTo>
                  <a:lnTo>
                    <a:pt x="95889" y="2075"/>
                  </a:lnTo>
                  <a:lnTo>
                    <a:pt x="94984" y="1543"/>
                  </a:lnTo>
                  <a:lnTo>
                    <a:pt x="94080" y="1064"/>
                  </a:lnTo>
                  <a:lnTo>
                    <a:pt x="93069" y="639"/>
                  </a:lnTo>
                  <a:lnTo>
                    <a:pt x="92058" y="373"/>
                  </a:lnTo>
                  <a:lnTo>
                    <a:pt x="91047" y="106"/>
                  </a:lnTo>
                  <a:lnTo>
                    <a:pt x="899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130;p17">
              <a:extLst>
                <a:ext uri="{FF2B5EF4-FFF2-40B4-BE49-F238E27FC236}">
                  <a16:creationId xmlns:a16="http://schemas.microsoft.com/office/drawing/2014/main" id="{4D7268A6-DA58-B208-1444-5760A1C6A37E}"/>
                </a:ext>
              </a:extLst>
            </p:cNvPr>
            <p:cNvSpPr/>
            <p:nvPr/>
          </p:nvSpPr>
          <p:spPr>
            <a:xfrm>
              <a:off x="5846898" y="2661348"/>
              <a:ext cx="1681480" cy="2965086"/>
            </a:xfrm>
            <a:custGeom>
              <a:avLst/>
              <a:gdLst/>
              <a:ahLst/>
              <a:cxnLst/>
              <a:rect l="l" t="t" r="r" b="b"/>
              <a:pathLst>
                <a:path w="62526" h="110257" extrusionOk="0">
                  <a:moveTo>
                    <a:pt x="34163" y="1"/>
                  </a:moveTo>
                  <a:lnTo>
                    <a:pt x="33312" y="54"/>
                  </a:lnTo>
                  <a:lnTo>
                    <a:pt x="32460" y="107"/>
                  </a:lnTo>
                  <a:lnTo>
                    <a:pt x="31662" y="214"/>
                  </a:lnTo>
                  <a:lnTo>
                    <a:pt x="29959" y="533"/>
                  </a:lnTo>
                  <a:lnTo>
                    <a:pt x="28257" y="959"/>
                  </a:lnTo>
                  <a:lnTo>
                    <a:pt x="26607" y="1437"/>
                  </a:lnTo>
                  <a:lnTo>
                    <a:pt x="24904" y="2076"/>
                  </a:lnTo>
                  <a:lnTo>
                    <a:pt x="23255" y="2768"/>
                  </a:lnTo>
                  <a:lnTo>
                    <a:pt x="21605" y="3513"/>
                  </a:lnTo>
                  <a:lnTo>
                    <a:pt x="20009" y="4311"/>
                  </a:lnTo>
                  <a:lnTo>
                    <a:pt x="18412" y="5162"/>
                  </a:lnTo>
                  <a:lnTo>
                    <a:pt x="15326" y="6971"/>
                  </a:lnTo>
                  <a:lnTo>
                    <a:pt x="14315" y="7397"/>
                  </a:lnTo>
                  <a:lnTo>
                    <a:pt x="13357" y="7716"/>
                  </a:lnTo>
                  <a:lnTo>
                    <a:pt x="12346" y="8036"/>
                  </a:lnTo>
                  <a:lnTo>
                    <a:pt x="11335" y="8195"/>
                  </a:lnTo>
                  <a:lnTo>
                    <a:pt x="10324" y="8302"/>
                  </a:lnTo>
                  <a:lnTo>
                    <a:pt x="9313" y="8302"/>
                  </a:lnTo>
                  <a:lnTo>
                    <a:pt x="8302" y="8249"/>
                  </a:lnTo>
                  <a:lnTo>
                    <a:pt x="7291" y="8089"/>
                  </a:lnTo>
                  <a:lnTo>
                    <a:pt x="6333" y="7876"/>
                  </a:lnTo>
                  <a:lnTo>
                    <a:pt x="5322" y="7557"/>
                  </a:lnTo>
                  <a:lnTo>
                    <a:pt x="4418" y="7184"/>
                  </a:lnTo>
                  <a:lnTo>
                    <a:pt x="3513" y="6759"/>
                  </a:lnTo>
                  <a:lnTo>
                    <a:pt x="2608" y="6227"/>
                  </a:lnTo>
                  <a:lnTo>
                    <a:pt x="1810" y="5588"/>
                  </a:lnTo>
                  <a:lnTo>
                    <a:pt x="1012" y="4896"/>
                  </a:lnTo>
                  <a:lnTo>
                    <a:pt x="267" y="4151"/>
                  </a:lnTo>
                  <a:lnTo>
                    <a:pt x="1" y="4364"/>
                  </a:lnTo>
                  <a:lnTo>
                    <a:pt x="746" y="5162"/>
                  </a:lnTo>
                  <a:lnTo>
                    <a:pt x="1597" y="5854"/>
                  </a:lnTo>
                  <a:lnTo>
                    <a:pt x="2449" y="6493"/>
                  </a:lnTo>
                  <a:lnTo>
                    <a:pt x="3353" y="7025"/>
                  </a:lnTo>
                  <a:lnTo>
                    <a:pt x="4258" y="7504"/>
                  </a:lnTo>
                  <a:lnTo>
                    <a:pt x="5216" y="7876"/>
                  </a:lnTo>
                  <a:lnTo>
                    <a:pt x="6227" y="8195"/>
                  </a:lnTo>
                  <a:lnTo>
                    <a:pt x="7238" y="8461"/>
                  </a:lnTo>
                  <a:lnTo>
                    <a:pt x="8249" y="8568"/>
                  </a:lnTo>
                  <a:lnTo>
                    <a:pt x="9260" y="8674"/>
                  </a:lnTo>
                  <a:lnTo>
                    <a:pt x="10324" y="8621"/>
                  </a:lnTo>
                  <a:lnTo>
                    <a:pt x="11388" y="8515"/>
                  </a:lnTo>
                  <a:lnTo>
                    <a:pt x="12399" y="8355"/>
                  </a:lnTo>
                  <a:lnTo>
                    <a:pt x="13464" y="8036"/>
                  </a:lnTo>
                  <a:lnTo>
                    <a:pt x="14475" y="7716"/>
                  </a:lnTo>
                  <a:lnTo>
                    <a:pt x="15486" y="7238"/>
                  </a:lnTo>
                  <a:lnTo>
                    <a:pt x="18572" y="5482"/>
                  </a:lnTo>
                  <a:lnTo>
                    <a:pt x="20115" y="4630"/>
                  </a:lnTo>
                  <a:lnTo>
                    <a:pt x="21712" y="3832"/>
                  </a:lnTo>
                  <a:lnTo>
                    <a:pt x="23361" y="3087"/>
                  </a:lnTo>
                  <a:lnTo>
                    <a:pt x="25011" y="2395"/>
                  </a:lnTo>
                  <a:lnTo>
                    <a:pt x="26660" y="1810"/>
                  </a:lnTo>
                  <a:lnTo>
                    <a:pt x="28310" y="1278"/>
                  </a:lnTo>
                  <a:lnTo>
                    <a:pt x="29959" y="852"/>
                  </a:lnTo>
                  <a:lnTo>
                    <a:pt x="31662" y="533"/>
                  </a:lnTo>
                  <a:lnTo>
                    <a:pt x="32460" y="426"/>
                  </a:lnTo>
                  <a:lnTo>
                    <a:pt x="33312" y="373"/>
                  </a:lnTo>
                  <a:lnTo>
                    <a:pt x="34163" y="320"/>
                  </a:lnTo>
                  <a:lnTo>
                    <a:pt x="34961" y="320"/>
                  </a:lnTo>
                  <a:lnTo>
                    <a:pt x="35813" y="373"/>
                  </a:lnTo>
                  <a:lnTo>
                    <a:pt x="36664" y="480"/>
                  </a:lnTo>
                  <a:lnTo>
                    <a:pt x="37462" y="586"/>
                  </a:lnTo>
                  <a:lnTo>
                    <a:pt x="38314" y="746"/>
                  </a:lnTo>
                  <a:lnTo>
                    <a:pt x="39112" y="959"/>
                  </a:lnTo>
                  <a:lnTo>
                    <a:pt x="39963" y="1171"/>
                  </a:lnTo>
                  <a:lnTo>
                    <a:pt x="40762" y="1491"/>
                  </a:lnTo>
                  <a:lnTo>
                    <a:pt x="41613" y="1863"/>
                  </a:lnTo>
                  <a:lnTo>
                    <a:pt x="42464" y="2395"/>
                  </a:lnTo>
                  <a:lnTo>
                    <a:pt x="43316" y="2927"/>
                  </a:lnTo>
                  <a:lnTo>
                    <a:pt x="44061" y="3513"/>
                  </a:lnTo>
                  <a:lnTo>
                    <a:pt x="44806" y="4151"/>
                  </a:lnTo>
                  <a:lnTo>
                    <a:pt x="45444" y="4843"/>
                  </a:lnTo>
                  <a:lnTo>
                    <a:pt x="46083" y="5535"/>
                  </a:lnTo>
                  <a:lnTo>
                    <a:pt x="46668" y="6280"/>
                  </a:lnTo>
                  <a:lnTo>
                    <a:pt x="47200" y="7078"/>
                  </a:lnTo>
                  <a:lnTo>
                    <a:pt x="47679" y="7876"/>
                  </a:lnTo>
                  <a:lnTo>
                    <a:pt x="48105" y="8727"/>
                  </a:lnTo>
                  <a:lnTo>
                    <a:pt x="48477" y="9632"/>
                  </a:lnTo>
                  <a:lnTo>
                    <a:pt x="48797" y="10590"/>
                  </a:lnTo>
                  <a:lnTo>
                    <a:pt x="49063" y="11548"/>
                  </a:lnTo>
                  <a:lnTo>
                    <a:pt x="49276" y="12559"/>
                  </a:lnTo>
                  <a:lnTo>
                    <a:pt x="49488" y="13623"/>
                  </a:lnTo>
                  <a:lnTo>
                    <a:pt x="49595" y="14687"/>
                  </a:lnTo>
                  <a:lnTo>
                    <a:pt x="49701" y="15751"/>
                  </a:lnTo>
                  <a:lnTo>
                    <a:pt x="49701" y="16763"/>
                  </a:lnTo>
                  <a:lnTo>
                    <a:pt x="49701" y="17827"/>
                  </a:lnTo>
                  <a:lnTo>
                    <a:pt x="49701" y="18838"/>
                  </a:lnTo>
                  <a:lnTo>
                    <a:pt x="49542" y="20966"/>
                  </a:lnTo>
                  <a:lnTo>
                    <a:pt x="49222" y="22988"/>
                  </a:lnTo>
                  <a:lnTo>
                    <a:pt x="48903" y="25064"/>
                  </a:lnTo>
                  <a:lnTo>
                    <a:pt x="48477" y="27032"/>
                  </a:lnTo>
                  <a:lnTo>
                    <a:pt x="48052" y="28895"/>
                  </a:lnTo>
                  <a:lnTo>
                    <a:pt x="47573" y="30651"/>
                  </a:lnTo>
                  <a:lnTo>
                    <a:pt x="47413" y="31822"/>
                  </a:lnTo>
                  <a:lnTo>
                    <a:pt x="47307" y="32939"/>
                  </a:lnTo>
                  <a:lnTo>
                    <a:pt x="47360" y="34003"/>
                  </a:lnTo>
                  <a:lnTo>
                    <a:pt x="47520" y="35067"/>
                  </a:lnTo>
                  <a:lnTo>
                    <a:pt x="47732" y="36078"/>
                  </a:lnTo>
                  <a:lnTo>
                    <a:pt x="48052" y="37090"/>
                  </a:lnTo>
                  <a:lnTo>
                    <a:pt x="48477" y="38047"/>
                  </a:lnTo>
                  <a:lnTo>
                    <a:pt x="48956" y="38952"/>
                  </a:lnTo>
                  <a:lnTo>
                    <a:pt x="49488" y="39857"/>
                  </a:lnTo>
                  <a:lnTo>
                    <a:pt x="50074" y="40761"/>
                  </a:lnTo>
                  <a:lnTo>
                    <a:pt x="50712" y="41613"/>
                  </a:lnTo>
                  <a:lnTo>
                    <a:pt x="51404" y="42464"/>
                  </a:lnTo>
                  <a:lnTo>
                    <a:pt x="52149" y="43315"/>
                  </a:lnTo>
                  <a:lnTo>
                    <a:pt x="52841" y="44114"/>
                  </a:lnTo>
                  <a:lnTo>
                    <a:pt x="54384" y="45657"/>
                  </a:lnTo>
                  <a:lnTo>
                    <a:pt x="55022" y="46668"/>
                  </a:lnTo>
                  <a:lnTo>
                    <a:pt x="55555" y="47732"/>
                  </a:lnTo>
                  <a:lnTo>
                    <a:pt x="55980" y="48903"/>
                  </a:lnTo>
                  <a:lnTo>
                    <a:pt x="56300" y="50073"/>
                  </a:lnTo>
                  <a:lnTo>
                    <a:pt x="56512" y="51297"/>
                  </a:lnTo>
                  <a:lnTo>
                    <a:pt x="56619" y="52521"/>
                  </a:lnTo>
                  <a:lnTo>
                    <a:pt x="56619" y="53851"/>
                  </a:lnTo>
                  <a:lnTo>
                    <a:pt x="56512" y="55235"/>
                  </a:lnTo>
                  <a:lnTo>
                    <a:pt x="56246" y="56618"/>
                  </a:lnTo>
                  <a:lnTo>
                    <a:pt x="55927" y="58055"/>
                  </a:lnTo>
                  <a:lnTo>
                    <a:pt x="55501" y="59545"/>
                  </a:lnTo>
                  <a:lnTo>
                    <a:pt x="54969" y="61088"/>
                  </a:lnTo>
                  <a:lnTo>
                    <a:pt x="54278" y="62685"/>
                  </a:lnTo>
                  <a:lnTo>
                    <a:pt x="53533" y="64334"/>
                  </a:lnTo>
                  <a:lnTo>
                    <a:pt x="52628" y="65984"/>
                  </a:lnTo>
                  <a:lnTo>
                    <a:pt x="51670" y="67686"/>
                  </a:lnTo>
                  <a:lnTo>
                    <a:pt x="51351" y="68219"/>
                  </a:lnTo>
                  <a:lnTo>
                    <a:pt x="51138" y="68751"/>
                  </a:lnTo>
                  <a:lnTo>
                    <a:pt x="50925" y="69283"/>
                  </a:lnTo>
                  <a:lnTo>
                    <a:pt x="50766" y="69815"/>
                  </a:lnTo>
                  <a:lnTo>
                    <a:pt x="50659" y="70400"/>
                  </a:lnTo>
                  <a:lnTo>
                    <a:pt x="50553" y="70986"/>
                  </a:lnTo>
                  <a:lnTo>
                    <a:pt x="50499" y="71571"/>
                  </a:lnTo>
                  <a:lnTo>
                    <a:pt x="50499" y="72156"/>
                  </a:lnTo>
                  <a:lnTo>
                    <a:pt x="50499" y="72742"/>
                  </a:lnTo>
                  <a:lnTo>
                    <a:pt x="50606" y="73380"/>
                  </a:lnTo>
                  <a:lnTo>
                    <a:pt x="50712" y="73965"/>
                  </a:lnTo>
                  <a:lnTo>
                    <a:pt x="50872" y="74604"/>
                  </a:lnTo>
                  <a:lnTo>
                    <a:pt x="51032" y="75189"/>
                  </a:lnTo>
                  <a:lnTo>
                    <a:pt x="51244" y="75828"/>
                  </a:lnTo>
                  <a:lnTo>
                    <a:pt x="51510" y="76413"/>
                  </a:lnTo>
                  <a:lnTo>
                    <a:pt x="51830" y="77052"/>
                  </a:lnTo>
                  <a:lnTo>
                    <a:pt x="52628" y="78488"/>
                  </a:lnTo>
                  <a:lnTo>
                    <a:pt x="53213" y="79500"/>
                  </a:lnTo>
                  <a:lnTo>
                    <a:pt x="53958" y="80617"/>
                  </a:lnTo>
                  <a:lnTo>
                    <a:pt x="54810" y="81788"/>
                  </a:lnTo>
                  <a:lnTo>
                    <a:pt x="55714" y="82905"/>
                  </a:lnTo>
                  <a:lnTo>
                    <a:pt x="56193" y="83437"/>
                  </a:lnTo>
                  <a:lnTo>
                    <a:pt x="56725" y="83969"/>
                  </a:lnTo>
                  <a:lnTo>
                    <a:pt x="57257" y="84448"/>
                  </a:lnTo>
                  <a:lnTo>
                    <a:pt x="57790" y="84874"/>
                  </a:lnTo>
                  <a:lnTo>
                    <a:pt x="58854" y="85619"/>
                  </a:lnTo>
                  <a:lnTo>
                    <a:pt x="59918" y="86364"/>
                  </a:lnTo>
                  <a:lnTo>
                    <a:pt x="60397" y="86736"/>
                  </a:lnTo>
                  <a:lnTo>
                    <a:pt x="60876" y="87215"/>
                  </a:lnTo>
                  <a:lnTo>
                    <a:pt x="61302" y="87747"/>
                  </a:lnTo>
                  <a:lnTo>
                    <a:pt x="61674" y="88386"/>
                  </a:lnTo>
                  <a:lnTo>
                    <a:pt x="61940" y="89131"/>
                  </a:lnTo>
                  <a:lnTo>
                    <a:pt x="62100" y="89876"/>
                  </a:lnTo>
                  <a:lnTo>
                    <a:pt x="62206" y="90621"/>
                  </a:lnTo>
                  <a:lnTo>
                    <a:pt x="62206" y="91419"/>
                  </a:lnTo>
                  <a:lnTo>
                    <a:pt x="62100" y="92270"/>
                  </a:lnTo>
                  <a:lnTo>
                    <a:pt x="61940" y="93069"/>
                  </a:lnTo>
                  <a:lnTo>
                    <a:pt x="61674" y="93760"/>
                  </a:lnTo>
                  <a:lnTo>
                    <a:pt x="61408" y="94452"/>
                  </a:lnTo>
                  <a:lnTo>
                    <a:pt x="61035" y="95037"/>
                  </a:lnTo>
                  <a:lnTo>
                    <a:pt x="60663" y="95623"/>
                  </a:lnTo>
                  <a:lnTo>
                    <a:pt x="60291" y="96155"/>
                  </a:lnTo>
                  <a:lnTo>
                    <a:pt x="59865" y="96634"/>
                  </a:lnTo>
                  <a:lnTo>
                    <a:pt x="58960" y="97645"/>
                  </a:lnTo>
                  <a:lnTo>
                    <a:pt x="57896" y="98815"/>
                  </a:lnTo>
                  <a:lnTo>
                    <a:pt x="57364" y="99454"/>
                  </a:lnTo>
                  <a:lnTo>
                    <a:pt x="56885" y="100093"/>
                  </a:lnTo>
                  <a:lnTo>
                    <a:pt x="56672" y="100465"/>
                  </a:lnTo>
                  <a:lnTo>
                    <a:pt x="55076" y="102806"/>
                  </a:lnTo>
                  <a:lnTo>
                    <a:pt x="53586" y="105201"/>
                  </a:lnTo>
                  <a:lnTo>
                    <a:pt x="52841" y="106425"/>
                  </a:lnTo>
                  <a:lnTo>
                    <a:pt x="52149" y="107649"/>
                  </a:lnTo>
                  <a:lnTo>
                    <a:pt x="51457" y="108873"/>
                  </a:lnTo>
                  <a:lnTo>
                    <a:pt x="50872" y="110096"/>
                  </a:lnTo>
                  <a:lnTo>
                    <a:pt x="51138" y="110256"/>
                  </a:lnTo>
                  <a:lnTo>
                    <a:pt x="51777" y="109032"/>
                  </a:lnTo>
                  <a:lnTo>
                    <a:pt x="52415" y="107808"/>
                  </a:lnTo>
                  <a:lnTo>
                    <a:pt x="53107" y="106584"/>
                  </a:lnTo>
                  <a:lnTo>
                    <a:pt x="53852" y="105361"/>
                  </a:lnTo>
                  <a:lnTo>
                    <a:pt x="55395" y="103019"/>
                  </a:lnTo>
                  <a:lnTo>
                    <a:pt x="56938" y="100678"/>
                  </a:lnTo>
                  <a:lnTo>
                    <a:pt x="57204" y="100305"/>
                  </a:lnTo>
                  <a:lnTo>
                    <a:pt x="57683" y="99667"/>
                  </a:lnTo>
                  <a:lnTo>
                    <a:pt x="58162" y="99028"/>
                  </a:lnTo>
                  <a:lnTo>
                    <a:pt x="59173" y="97911"/>
                  </a:lnTo>
                  <a:lnTo>
                    <a:pt x="60078" y="96900"/>
                  </a:lnTo>
                  <a:lnTo>
                    <a:pt x="60557" y="96368"/>
                  </a:lnTo>
                  <a:lnTo>
                    <a:pt x="60929" y="95782"/>
                  </a:lnTo>
                  <a:lnTo>
                    <a:pt x="61355" y="95197"/>
                  </a:lnTo>
                  <a:lnTo>
                    <a:pt x="61674" y="94559"/>
                  </a:lnTo>
                  <a:lnTo>
                    <a:pt x="61993" y="93920"/>
                  </a:lnTo>
                  <a:lnTo>
                    <a:pt x="62259" y="93175"/>
                  </a:lnTo>
                  <a:lnTo>
                    <a:pt x="62419" y="92324"/>
                  </a:lnTo>
                  <a:lnTo>
                    <a:pt x="62525" y="91419"/>
                  </a:lnTo>
                  <a:lnTo>
                    <a:pt x="62525" y="90621"/>
                  </a:lnTo>
                  <a:lnTo>
                    <a:pt x="62419" y="89769"/>
                  </a:lnTo>
                  <a:lnTo>
                    <a:pt x="62259" y="88971"/>
                  </a:lnTo>
                  <a:lnTo>
                    <a:pt x="61940" y="88280"/>
                  </a:lnTo>
                  <a:lnTo>
                    <a:pt x="61568" y="87588"/>
                  </a:lnTo>
                  <a:lnTo>
                    <a:pt x="61089" y="86949"/>
                  </a:lnTo>
                  <a:lnTo>
                    <a:pt x="60663" y="86524"/>
                  </a:lnTo>
                  <a:lnTo>
                    <a:pt x="60131" y="86098"/>
                  </a:lnTo>
                  <a:lnTo>
                    <a:pt x="59067" y="85353"/>
                  </a:lnTo>
                  <a:lnTo>
                    <a:pt x="58002" y="84608"/>
                  </a:lnTo>
                  <a:lnTo>
                    <a:pt x="57151" y="83863"/>
                  </a:lnTo>
                  <a:lnTo>
                    <a:pt x="56300" y="83065"/>
                  </a:lnTo>
                  <a:lnTo>
                    <a:pt x="55501" y="82107"/>
                  </a:lnTo>
                  <a:lnTo>
                    <a:pt x="54703" y="81096"/>
                  </a:lnTo>
                  <a:lnTo>
                    <a:pt x="53958" y="80032"/>
                  </a:lnTo>
                  <a:lnTo>
                    <a:pt x="53320" y="78967"/>
                  </a:lnTo>
                  <a:lnTo>
                    <a:pt x="52681" y="77903"/>
                  </a:lnTo>
                  <a:lnTo>
                    <a:pt x="52096" y="76892"/>
                  </a:lnTo>
                  <a:lnTo>
                    <a:pt x="51830" y="76307"/>
                  </a:lnTo>
                  <a:lnTo>
                    <a:pt x="51564" y="75721"/>
                  </a:lnTo>
                  <a:lnTo>
                    <a:pt x="51351" y="75083"/>
                  </a:lnTo>
                  <a:lnTo>
                    <a:pt x="51191" y="74498"/>
                  </a:lnTo>
                  <a:lnTo>
                    <a:pt x="51032" y="73912"/>
                  </a:lnTo>
                  <a:lnTo>
                    <a:pt x="50925" y="73327"/>
                  </a:lnTo>
                  <a:lnTo>
                    <a:pt x="50872" y="72742"/>
                  </a:lnTo>
                  <a:lnTo>
                    <a:pt x="50819" y="72156"/>
                  </a:lnTo>
                  <a:lnTo>
                    <a:pt x="50819" y="71571"/>
                  </a:lnTo>
                  <a:lnTo>
                    <a:pt x="50872" y="71039"/>
                  </a:lnTo>
                  <a:lnTo>
                    <a:pt x="50978" y="70453"/>
                  </a:lnTo>
                  <a:lnTo>
                    <a:pt x="51085" y="69921"/>
                  </a:lnTo>
                  <a:lnTo>
                    <a:pt x="51244" y="69389"/>
                  </a:lnTo>
                  <a:lnTo>
                    <a:pt x="51457" y="68857"/>
                  </a:lnTo>
                  <a:lnTo>
                    <a:pt x="51670" y="68378"/>
                  </a:lnTo>
                  <a:lnTo>
                    <a:pt x="51936" y="67846"/>
                  </a:lnTo>
                  <a:lnTo>
                    <a:pt x="52947" y="66143"/>
                  </a:lnTo>
                  <a:lnTo>
                    <a:pt x="53852" y="64441"/>
                  </a:lnTo>
                  <a:lnTo>
                    <a:pt x="54597" y="62791"/>
                  </a:lnTo>
                  <a:lnTo>
                    <a:pt x="55289" y="61195"/>
                  </a:lnTo>
                  <a:lnTo>
                    <a:pt x="55821" y="59598"/>
                  </a:lnTo>
                  <a:lnTo>
                    <a:pt x="56300" y="58108"/>
                  </a:lnTo>
                  <a:lnTo>
                    <a:pt x="56619" y="56618"/>
                  </a:lnTo>
                  <a:lnTo>
                    <a:pt x="56832" y="55182"/>
                  </a:lnTo>
                  <a:lnTo>
                    <a:pt x="56938" y="53798"/>
                  </a:lnTo>
                  <a:lnTo>
                    <a:pt x="56938" y="52468"/>
                  </a:lnTo>
                  <a:lnTo>
                    <a:pt x="56832" y="51191"/>
                  </a:lnTo>
                  <a:lnTo>
                    <a:pt x="56619" y="49914"/>
                  </a:lnTo>
                  <a:lnTo>
                    <a:pt x="56300" y="48743"/>
                  </a:lnTo>
                  <a:lnTo>
                    <a:pt x="55874" y="47572"/>
                  </a:lnTo>
                  <a:lnTo>
                    <a:pt x="55289" y="46508"/>
                  </a:lnTo>
                  <a:lnTo>
                    <a:pt x="54650" y="45444"/>
                  </a:lnTo>
                  <a:lnTo>
                    <a:pt x="54597" y="45391"/>
                  </a:lnTo>
                  <a:lnTo>
                    <a:pt x="53160" y="43901"/>
                  </a:lnTo>
                  <a:lnTo>
                    <a:pt x="51723" y="42304"/>
                  </a:lnTo>
                  <a:lnTo>
                    <a:pt x="51032" y="41453"/>
                  </a:lnTo>
                  <a:lnTo>
                    <a:pt x="50393" y="40602"/>
                  </a:lnTo>
                  <a:lnTo>
                    <a:pt x="49808" y="39750"/>
                  </a:lnTo>
                  <a:lnTo>
                    <a:pt x="49276" y="38846"/>
                  </a:lnTo>
                  <a:lnTo>
                    <a:pt x="48797" y="37941"/>
                  </a:lnTo>
                  <a:lnTo>
                    <a:pt x="48424" y="36983"/>
                  </a:lnTo>
                  <a:lnTo>
                    <a:pt x="48052" y="36025"/>
                  </a:lnTo>
                  <a:lnTo>
                    <a:pt x="47839" y="35014"/>
                  </a:lnTo>
                  <a:lnTo>
                    <a:pt x="47679" y="34003"/>
                  </a:lnTo>
                  <a:lnTo>
                    <a:pt x="47626" y="32939"/>
                  </a:lnTo>
                  <a:lnTo>
                    <a:pt x="47732" y="31875"/>
                  </a:lnTo>
                  <a:lnTo>
                    <a:pt x="47892" y="30757"/>
                  </a:lnTo>
                  <a:lnTo>
                    <a:pt x="48424" y="28788"/>
                  </a:lnTo>
                  <a:lnTo>
                    <a:pt x="48903" y="26766"/>
                  </a:lnTo>
                  <a:lnTo>
                    <a:pt x="49276" y="24691"/>
                  </a:lnTo>
                  <a:lnTo>
                    <a:pt x="49648" y="22616"/>
                  </a:lnTo>
                  <a:lnTo>
                    <a:pt x="49861" y="20594"/>
                  </a:lnTo>
                  <a:lnTo>
                    <a:pt x="50021" y="18519"/>
                  </a:lnTo>
                  <a:lnTo>
                    <a:pt x="50021" y="17507"/>
                  </a:lnTo>
                  <a:lnTo>
                    <a:pt x="50021" y="16496"/>
                  </a:lnTo>
                  <a:lnTo>
                    <a:pt x="49967" y="15485"/>
                  </a:lnTo>
                  <a:lnTo>
                    <a:pt x="49914" y="14528"/>
                  </a:lnTo>
                  <a:lnTo>
                    <a:pt x="49754" y="13517"/>
                  </a:lnTo>
                  <a:lnTo>
                    <a:pt x="49595" y="12559"/>
                  </a:lnTo>
                  <a:lnTo>
                    <a:pt x="49382" y="11601"/>
                  </a:lnTo>
                  <a:lnTo>
                    <a:pt x="49169" y="10696"/>
                  </a:lnTo>
                  <a:lnTo>
                    <a:pt x="48850" y="9792"/>
                  </a:lnTo>
                  <a:lnTo>
                    <a:pt x="48477" y="8887"/>
                  </a:lnTo>
                  <a:lnTo>
                    <a:pt x="48105" y="8036"/>
                  </a:lnTo>
                  <a:lnTo>
                    <a:pt x="47626" y="7184"/>
                  </a:lnTo>
                  <a:lnTo>
                    <a:pt x="47147" y="6386"/>
                  </a:lnTo>
                  <a:lnTo>
                    <a:pt x="46562" y="5588"/>
                  </a:lnTo>
                  <a:lnTo>
                    <a:pt x="45923" y="4843"/>
                  </a:lnTo>
                  <a:lnTo>
                    <a:pt x="45231" y="4098"/>
                  </a:lnTo>
                  <a:lnTo>
                    <a:pt x="44433" y="3406"/>
                  </a:lnTo>
                  <a:lnTo>
                    <a:pt x="43635" y="2768"/>
                  </a:lnTo>
                  <a:lnTo>
                    <a:pt x="42730" y="2129"/>
                  </a:lnTo>
                  <a:lnTo>
                    <a:pt x="41773" y="1544"/>
                  </a:lnTo>
                  <a:lnTo>
                    <a:pt x="40921" y="1171"/>
                  </a:lnTo>
                  <a:lnTo>
                    <a:pt x="40070" y="905"/>
                  </a:lnTo>
                  <a:lnTo>
                    <a:pt x="39218" y="639"/>
                  </a:lnTo>
                  <a:lnTo>
                    <a:pt x="38420" y="426"/>
                  </a:lnTo>
                  <a:lnTo>
                    <a:pt x="37569" y="267"/>
                  </a:lnTo>
                  <a:lnTo>
                    <a:pt x="36717" y="107"/>
                  </a:lnTo>
                  <a:lnTo>
                    <a:pt x="35866" y="54"/>
                  </a:lnTo>
                  <a:lnTo>
                    <a:pt x="350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131;p17">
              <a:extLst>
                <a:ext uri="{FF2B5EF4-FFF2-40B4-BE49-F238E27FC236}">
                  <a16:creationId xmlns:a16="http://schemas.microsoft.com/office/drawing/2014/main" id="{F3C88E1A-A9DB-8021-23EE-3708E325B1EC}"/>
                </a:ext>
              </a:extLst>
            </p:cNvPr>
            <p:cNvSpPr/>
            <p:nvPr/>
          </p:nvSpPr>
          <p:spPr>
            <a:xfrm>
              <a:off x="5303152" y="2674229"/>
              <a:ext cx="583863" cy="239021"/>
            </a:xfrm>
            <a:custGeom>
              <a:avLst/>
              <a:gdLst/>
              <a:ahLst/>
              <a:cxnLst/>
              <a:rect l="l" t="t" r="r" b="b"/>
              <a:pathLst>
                <a:path w="21711" h="8888" extrusionOk="0">
                  <a:moveTo>
                    <a:pt x="20061" y="1"/>
                  </a:moveTo>
                  <a:lnTo>
                    <a:pt x="19848" y="54"/>
                  </a:lnTo>
                  <a:lnTo>
                    <a:pt x="19636" y="107"/>
                  </a:lnTo>
                  <a:lnTo>
                    <a:pt x="19370" y="213"/>
                  </a:lnTo>
                  <a:lnTo>
                    <a:pt x="19157" y="373"/>
                  </a:lnTo>
                  <a:lnTo>
                    <a:pt x="18837" y="692"/>
                  </a:lnTo>
                  <a:lnTo>
                    <a:pt x="18571" y="1118"/>
                  </a:lnTo>
                  <a:lnTo>
                    <a:pt x="18412" y="1544"/>
                  </a:lnTo>
                  <a:lnTo>
                    <a:pt x="18359" y="2023"/>
                  </a:lnTo>
                  <a:lnTo>
                    <a:pt x="18678" y="2023"/>
                  </a:lnTo>
                  <a:lnTo>
                    <a:pt x="18731" y="1650"/>
                  </a:lnTo>
                  <a:lnTo>
                    <a:pt x="18891" y="1278"/>
                  </a:lnTo>
                  <a:lnTo>
                    <a:pt x="19104" y="905"/>
                  </a:lnTo>
                  <a:lnTo>
                    <a:pt x="19370" y="639"/>
                  </a:lnTo>
                  <a:lnTo>
                    <a:pt x="19689" y="426"/>
                  </a:lnTo>
                  <a:lnTo>
                    <a:pt x="19848" y="373"/>
                  </a:lnTo>
                  <a:lnTo>
                    <a:pt x="20221" y="373"/>
                  </a:lnTo>
                  <a:lnTo>
                    <a:pt x="20434" y="426"/>
                  </a:lnTo>
                  <a:lnTo>
                    <a:pt x="20860" y="692"/>
                  </a:lnTo>
                  <a:lnTo>
                    <a:pt x="21072" y="852"/>
                  </a:lnTo>
                  <a:lnTo>
                    <a:pt x="21285" y="1118"/>
                  </a:lnTo>
                  <a:lnTo>
                    <a:pt x="21338" y="1278"/>
                  </a:lnTo>
                  <a:lnTo>
                    <a:pt x="21338" y="1437"/>
                  </a:lnTo>
                  <a:lnTo>
                    <a:pt x="21338" y="1650"/>
                  </a:lnTo>
                  <a:lnTo>
                    <a:pt x="21285" y="1863"/>
                  </a:lnTo>
                  <a:lnTo>
                    <a:pt x="21232" y="2129"/>
                  </a:lnTo>
                  <a:lnTo>
                    <a:pt x="21126" y="2342"/>
                  </a:lnTo>
                  <a:lnTo>
                    <a:pt x="20753" y="2821"/>
                  </a:lnTo>
                  <a:lnTo>
                    <a:pt x="20381" y="3300"/>
                  </a:lnTo>
                  <a:lnTo>
                    <a:pt x="20008" y="3779"/>
                  </a:lnTo>
                  <a:lnTo>
                    <a:pt x="19689" y="4045"/>
                  </a:lnTo>
                  <a:lnTo>
                    <a:pt x="19263" y="4577"/>
                  </a:lnTo>
                  <a:lnTo>
                    <a:pt x="18731" y="5003"/>
                  </a:lnTo>
                  <a:lnTo>
                    <a:pt x="18252" y="5481"/>
                  </a:lnTo>
                  <a:lnTo>
                    <a:pt x="17667" y="5907"/>
                  </a:lnTo>
                  <a:lnTo>
                    <a:pt x="17135" y="6280"/>
                  </a:lnTo>
                  <a:lnTo>
                    <a:pt x="16549" y="6599"/>
                  </a:lnTo>
                  <a:lnTo>
                    <a:pt x="15964" y="6918"/>
                  </a:lnTo>
                  <a:lnTo>
                    <a:pt x="15379" y="7237"/>
                  </a:lnTo>
                  <a:lnTo>
                    <a:pt x="14740" y="7504"/>
                  </a:lnTo>
                  <a:lnTo>
                    <a:pt x="14102" y="7770"/>
                  </a:lnTo>
                  <a:lnTo>
                    <a:pt x="13463" y="7982"/>
                  </a:lnTo>
                  <a:lnTo>
                    <a:pt x="12771" y="8142"/>
                  </a:lnTo>
                  <a:lnTo>
                    <a:pt x="11920" y="8355"/>
                  </a:lnTo>
                  <a:lnTo>
                    <a:pt x="11068" y="8461"/>
                  </a:lnTo>
                  <a:lnTo>
                    <a:pt x="10164" y="8515"/>
                  </a:lnTo>
                  <a:lnTo>
                    <a:pt x="9259" y="8515"/>
                  </a:lnTo>
                  <a:lnTo>
                    <a:pt x="8408" y="8461"/>
                  </a:lnTo>
                  <a:lnTo>
                    <a:pt x="7503" y="8355"/>
                  </a:lnTo>
                  <a:lnTo>
                    <a:pt x="6652" y="8195"/>
                  </a:lnTo>
                  <a:lnTo>
                    <a:pt x="5800" y="7929"/>
                  </a:lnTo>
                  <a:lnTo>
                    <a:pt x="5002" y="7663"/>
                  </a:lnTo>
                  <a:lnTo>
                    <a:pt x="4204" y="7344"/>
                  </a:lnTo>
                  <a:lnTo>
                    <a:pt x="3406" y="6971"/>
                  </a:lnTo>
                  <a:lnTo>
                    <a:pt x="2714" y="6546"/>
                  </a:lnTo>
                  <a:lnTo>
                    <a:pt x="2022" y="6067"/>
                  </a:lnTo>
                  <a:lnTo>
                    <a:pt x="1384" y="5588"/>
                  </a:lnTo>
                  <a:lnTo>
                    <a:pt x="798" y="5003"/>
                  </a:lnTo>
                  <a:lnTo>
                    <a:pt x="266" y="4417"/>
                  </a:lnTo>
                  <a:lnTo>
                    <a:pt x="0" y="4630"/>
                  </a:lnTo>
                  <a:lnTo>
                    <a:pt x="426" y="5109"/>
                  </a:lnTo>
                  <a:lnTo>
                    <a:pt x="852" y="5588"/>
                  </a:lnTo>
                  <a:lnTo>
                    <a:pt x="1384" y="6014"/>
                  </a:lnTo>
                  <a:lnTo>
                    <a:pt x="1863" y="6386"/>
                  </a:lnTo>
                  <a:lnTo>
                    <a:pt x="2448" y="6759"/>
                  </a:lnTo>
                  <a:lnTo>
                    <a:pt x="3033" y="7131"/>
                  </a:lnTo>
                  <a:lnTo>
                    <a:pt x="3619" y="7450"/>
                  </a:lnTo>
                  <a:lnTo>
                    <a:pt x="4257" y="7716"/>
                  </a:lnTo>
                  <a:lnTo>
                    <a:pt x="4896" y="7982"/>
                  </a:lnTo>
                  <a:lnTo>
                    <a:pt x="5534" y="8195"/>
                  </a:lnTo>
                  <a:lnTo>
                    <a:pt x="6226" y="8408"/>
                  </a:lnTo>
                  <a:lnTo>
                    <a:pt x="6918" y="8568"/>
                  </a:lnTo>
                  <a:lnTo>
                    <a:pt x="7610" y="8674"/>
                  </a:lnTo>
                  <a:lnTo>
                    <a:pt x="8301" y="8781"/>
                  </a:lnTo>
                  <a:lnTo>
                    <a:pt x="8993" y="8834"/>
                  </a:lnTo>
                  <a:lnTo>
                    <a:pt x="9738" y="8887"/>
                  </a:lnTo>
                  <a:lnTo>
                    <a:pt x="10536" y="8834"/>
                  </a:lnTo>
                  <a:lnTo>
                    <a:pt x="11335" y="8781"/>
                  </a:lnTo>
                  <a:lnTo>
                    <a:pt x="12079" y="8674"/>
                  </a:lnTo>
                  <a:lnTo>
                    <a:pt x="12878" y="8461"/>
                  </a:lnTo>
                  <a:lnTo>
                    <a:pt x="13569" y="8302"/>
                  </a:lnTo>
                  <a:lnTo>
                    <a:pt x="14208" y="8089"/>
                  </a:lnTo>
                  <a:lnTo>
                    <a:pt x="14847" y="7823"/>
                  </a:lnTo>
                  <a:lnTo>
                    <a:pt x="15485" y="7557"/>
                  </a:lnTo>
                  <a:lnTo>
                    <a:pt x="16124" y="7237"/>
                  </a:lnTo>
                  <a:lnTo>
                    <a:pt x="16709" y="6918"/>
                  </a:lnTo>
                  <a:lnTo>
                    <a:pt x="17294" y="6546"/>
                  </a:lnTo>
                  <a:lnTo>
                    <a:pt x="17880" y="6173"/>
                  </a:lnTo>
                  <a:lnTo>
                    <a:pt x="18465" y="5748"/>
                  </a:lnTo>
                  <a:lnTo>
                    <a:pt x="18997" y="5269"/>
                  </a:lnTo>
                  <a:lnTo>
                    <a:pt x="19476" y="4790"/>
                  </a:lnTo>
                  <a:lnTo>
                    <a:pt x="19955" y="4311"/>
                  </a:lnTo>
                  <a:lnTo>
                    <a:pt x="20221" y="3992"/>
                  </a:lnTo>
                  <a:lnTo>
                    <a:pt x="20647" y="3513"/>
                  </a:lnTo>
                  <a:lnTo>
                    <a:pt x="21072" y="3034"/>
                  </a:lnTo>
                  <a:lnTo>
                    <a:pt x="21392" y="2502"/>
                  </a:lnTo>
                  <a:lnTo>
                    <a:pt x="21551" y="2236"/>
                  </a:lnTo>
                  <a:lnTo>
                    <a:pt x="21658" y="1969"/>
                  </a:lnTo>
                  <a:lnTo>
                    <a:pt x="21658" y="1703"/>
                  </a:lnTo>
                  <a:lnTo>
                    <a:pt x="21711" y="1437"/>
                  </a:lnTo>
                  <a:lnTo>
                    <a:pt x="21658" y="1171"/>
                  </a:lnTo>
                  <a:lnTo>
                    <a:pt x="21551" y="958"/>
                  </a:lnTo>
                  <a:lnTo>
                    <a:pt x="21445" y="799"/>
                  </a:lnTo>
                  <a:lnTo>
                    <a:pt x="21338" y="639"/>
                  </a:lnTo>
                  <a:lnTo>
                    <a:pt x="21019" y="373"/>
                  </a:lnTo>
                  <a:lnTo>
                    <a:pt x="20593" y="160"/>
                  </a:lnTo>
                  <a:lnTo>
                    <a:pt x="20381" y="54"/>
                  </a:lnTo>
                  <a:lnTo>
                    <a:pt x="200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132;p17">
              <a:extLst>
                <a:ext uri="{FF2B5EF4-FFF2-40B4-BE49-F238E27FC236}">
                  <a16:creationId xmlns:a16="http://schemas.microsoft.com/office/drawing/2014/main" id="{5B7B2006-8C4B-334C-6B2A-2A956004A4E7}"/>
                </a:ext>
              </a:extLst>
            </p:cNvPr>
            <p:cNvSpPr/>
            <p:nvPr/>
          </p:nvSpPr>
          <p:spPr>
            <a:xfrm>
              <a:off x="5079926" y="2671379"/>
              <a:ext cx="297673" cy="221836"/>
            </a:xfrm>
            <a:custGeom>
              <a:avLst/>
              <a:gdLst/>
              <a:ahLst/>
              <a:cxnLst/>
              <a:rect l="l" t="t" r="r" b="b"/>
              <a:pathLst>
                <a:path w="11069" h="8249" extrusionOk="0">
                  <a:moveTo>
                    <a:pt x="8780" y="0"/>
                  </a:moveTo>
                  <a:lnTo>
                    <a:pt x="8567" y="53"/>
                  </a:lnTo>
                  <a:lnTo>
                    <a:pt x="8355" y="160"/>
                  </a:lnTo>
                  <a:lnTo>
                    <a:pt x="8142" y="319"/>
                  </a:lnTo>
                  <a:lnTo>
                    <a:pt x="7876" y="532"/>
                  </a:lnTo>
                  <a:lnTo>
                    <a:pt x="7663" y="745"/>
                  </a:lnTo>
                  <a:lnTo>
                    <a:pt x="7503" y="1064"/>
                  </a:lnTo>
                  <a:lnTo>
                    <a:pt x="7397" y="1331"/>
                  </a:lnTo>
                  <a:lnTo>
                    <a:pt x="7290" y="1650"/>
                  </a:lnTo>
                  <a:lnTo>
                    <a:pt x="7237" y="1969"/>
                  </a:lnTo>
                  <a:lnTo>
                    <a:pt x="7237" y="2288"/>
                  </a:lnTo>
                  <a:lnTo>
                    <a:pt x="7290" y="2608"/>
                  </a:lnTo>
                  <a:lnTo>
                    <a:pt x="7663" y="2554"/>
                  </a:lnTo>
                  <a:lnTo>
                    <a:pt x="7610" y="2288"/>
                  </a:lnTo>
                  <a:lnTo>
                    <a:pt x="7610" y="1969"/>
                  </a:lnTo>
                  <a:lnTo>
                    <a:pt x="7610" y="1703"/>
                  </a:lnTo>
                  <a:lnTo>
                    <a:pt x="7716" y="1437"/>
                  </a:lnTo>
                  <a:lnTo>
                    <a:pt x="7822" y="1224"/>
                  </a:lnTo>
                  <a:lnTo>
                    <a:pt x="7929" y="958"/>
                  </a:lnTo>
                  <a:lnTo>
                    <a:pt x="8142" y="745"/>
                  </a:lnTo>
                  <a:lnTo>
                    <a:pt x="8301" y="586"/>
                  </a:lnTo>
                  <a:lnTo>
                    <a:pt x="8674" y="373"/>
                  </a:lnTo>
                  <a:lnTo>
                    <a:pt x="9046" y="319"/>
                  </a:lnTo>
                  <a:lnTo>
                    <a:pt x="9419" y="373"/>
                  </a:lnTo>
                  <a:lnTo>
                    <a:pt x="9791" y="532"/>
                  </a:lnTo>
                  <a:lnTo>
                    <a:pt x="10004" y="692"/>
                  </a:lnTo>
                  <a:lnTo>
                    <a:pt x="10217" y="852"/>
                  </a:lnTo>
                  <a:lnTo>
                    <a:pt x="10483" y="1224"/>
                  </a:lnTo>
                  <a:lnTo>
                    <a:pt x="10643" y="1597"/>
                  </a:lnTo>
                  <a:lnTo>
                    <a:pt x="10696" y="1969"/>
                  </a:lnTo>
                  <a:lnTo>
                    <a:pt x="10749" y="2288"/>
                  </a:lnTo>
                  <a:lnTo>
                    <a:pt x="10749" y="2608"/>
                  </a:lnTo>
                  <a:lnTo>
                    <a:pt x="10696" y="2927"/>
                  </a:lnTo>
                  <a:lnTo>
                    <a:pt x="10643" y="3246"/>
                  </a:lnTo>
                  <a:lnTo>
                    <a:pt x="10536" y="3565"/>
                  </a:lnTo>
                  <a:lnTo>
                    <a:pt x="10430" y="3831"/>
                  </a:lnTo>
                  <a:lnTo>
                    <a:pt x="10270" y="4098"/>
                  </a:lnTo>
                  <a:lnTo>
                    <a:pt x="10111" y="4364"/>
                  </a:lnTo>
                  <a:lnTo>
                    <a:pt x="9791" y="4736"/>
                  </a:lnTo>
                  <a:lnTo>
                    <a:pt x="9366" y="5109"/>
                  </a:lnTo>
                  <a:lnTo>
                    <a:pt x="8940" y="5428"/>
                  </a:lnTo>
                  <a:lnTo>
                    <a:pt x="8461" y="5800"/>
                  </a:lnTo>
                  <a:lnTo>
                    <a:pt x="7929" y="6120"/>
                  </a:lnTo>
                  <a:lnTo>
                    <a:pt x="7343" y="6439"/>
                  </a:lnTo>
                  <a:lnTo>
                    <a:pt x="6705" y="6705"/>
                  </a:lnTo>
                  <a:lnTo>
                    <a:pt x="6066" y="6971"/>
                  </a:lnTo>
                  <a:lnTo>
                    <a:pt x="5375" y="7237"/>
                  </a:lnTo>
                  <a:lnTo>
                    <a:pt x="4630" y="7397"/>
                  </a:lnTo>
                  <a:lnTo>
                    <a:pt x="3885" y="7610"/>
                  </a:lnTo>
                  <a:lnTo>
                    <a:pt x="3140" y="7716"/>
                  </a:lnTo>
                  <a:lnTo>
                    <a:pt x="2395" y="7822"/>
                  </a:lnTo>
                  <a:lnTo>
                    <a:pt x="1597" y="7876"/>
                  </a:lnTo>
                  <a:lnTo>
                    <a:pt x="0" y="7876"/>
                  </a:lnTo>
                  <a:lnTo>
                    <a:pt x="0" y="8195"/>
                  </a:lnTo>
                  <a:lnTo>
                    <a:pt x="905" y="8248"/>
                  </a:lnTo>
                  <a:lnTo>
                    <a:pt x="2182" y="8195"/>
                  </a:lnTo>
                  <a:lnTo>
                    <a:pt x="3512" y="7982"/>
                  </a:lnTo>
                  <a:lnTo>
                    <a:pt x="4843" y="7716"/>
                  </a:lnTo>
                  <a:lnTo>
                    <a:pt x="6120" y="7290"/>
                  </a:lnTo>
                  <a:lnTo>
                    <a:pt x="6758" y="7024"/>
                  </a:lnTo>
                  <a:lnTo>
                    <a:pt x="7397" y="6758"/>
                  </a:lnTo>
                  <a:lnTo>
                    <a:pt x="7982" y="6492"/>
                  </a:lnTo>
                  <a:lnTo>
                    <a:pt x="8514" y="6173"/>
                  </a:lnTo>
                  <a:lnTo>
                    <a:pt x="9046" y="5800"/>
                  </a:lnTo>
                  <a:lnTo>
                    <a:pt x="9525" y="5428"/>
                  </a:lnTo>
                  <a:lnTo>
                    <a:pt x="9951" y="5002"/>
                  </a:lnTo>
                  <a:lnTo>
                    <a:pt x="10377" y="4576"/>
                  </a:lnTo>
                  <a:lnTo>
                    <a:pt x="10536" y="4310"/>
                  </a:lnTo>
                  <a:lnTo>
                    <a:pt x="10749" y="3991"/>
                  </a:lnTo>
                  <a:lnTo>
                    <a:pt x="10855" y="3672"/>
                  </a:lnTo>
                  <a:lnTo>
                    <a:pt x="10962" y="3299"/>
                  </a:lnTo>
                  <a:lnTo>
                    <a:pt x="11068" y="2980"/>
                  </a:lnTo>
                  <a:lnTo>
                    <a:pt x="11068" y="2608"/>
                  </a:lnTo>
                  <a:lnTo>
                    <a:pt x="11068" y="2235"/>
                  </a:lnTo>
                  <a:lnTo>
                    <a:pt x="11068" y="1916"/>
                  </a:lnTo>
                  <a:lnTo>
                    <a:pt x="10909" y="1384"/>
                  </a:lnTo>
                  <a:lnTo>
                    <a:pt x="10696" y="958"/>
                  </a:lnTo>
                  <a:lnTo>
                    <a:pt x="10377" y="586"/>
                  </a:lnTo>
                  <a:lnTo>
                    <a:pt x="9951" y="266"/>
                  </a:lnTo>
                  <a:lnTo>
                    <a:pt x="9738" y="160"/>
                  </a:lnTo>
                  <a:lnTo>
                    <a:pt x="9525" y="53"/>
                  </a:lnTo>
                  <a:lnTo>
                    <a:pt x="9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133;p17">
              <a:extLst>
                <a:ext uri="{FF2B5EF4-FFF2-40B4-BE49-F238E27FC236}">
                  <a16:creationId xmlns:a16="http://schemas.microsoft.com/office/drawing/2014/main" id="{E4162BA3-0CD5-B6C0-C931-361FB0E2288A}"/>
                </a:ext>
              </a:extLst>
            </p:cNvPr>
            <p:cNvSpPr/>
            <p:nvPr/>
          </p:nvSpPr>
          <p:spPr>
            <a:xfrm>
              <a:off x="4407371" y="2681382"/>
              <a:ext cx="565280" cy="818554"/>
            </a:xfrm>
            <a:custGeom>
              <a:avLst/>
              <a:gdLst/>
              <a:ahLst/>
              <a:cxnLst/>
              <a:rect l="l" t="t" r="r" b="b"/>
              <a:pathLst>
                <a:path w="21020" h="30438" extrusionOk="0">
                  <a:moveTo>
                    <a:pt x="17720" y="1"/>
                  </a:moveTo>
                  <a:lnTo>
                    <a:pt x="17348" y="107"/>
                  </a:lnTo>
                  <a:lnTo>
                    <a:pt x="16975" y="214"/>
                  </a:lnTo>
                  <a:lnTo>
                    <a:pt x="17135" y="533"/>
                  </a:lnTo>
                  <a:lnTo>
                    <a:pt x="17454" y="426"/>
                  </a:lnTo>
                  <a:lnTo>
                    <a:pt x="17773" y="373"/>
                  </a:lnTo>
                  <a:lnTo>
                    <a:pt x="18093" y="373"/>
                  </a:lnTo>
                  <a:lnTo>
                    <a:pt x="18465" y="426"/>
                  </a:lnTo>
                  <a:lnTo>
                    <a:pt x="18784" y="533"/>
                  </a:lnTo>
                  <a:lnTo>
                    <a:pt x="19050" y="692"/>
                  </a:lnTo>
                  <a:lnTo>
                    <a:pt x="19316" y="905"/>
                  </a:lnTo>
                  <a:lnTo>
                    <a:pt x="19529" y="1171"/>
                  </a:lnTo>
                  <a:lnTo>
                    <a:pt x="19742" y="1437"/>
                  </a:lnTo>
                  <a:lnTo>
                    <a:pt x="19902" y="1757"/>
                  </a:lnTo>
                  <a:lnTo>
                    <a:pt x="20115" y="2448"/>
                  </a:lnTo>
                  <a:lnTo>
                    <a:pt x="20328" y="3247"/>
                  </a:lnTo>
                  <a:lnTo>
                    <a:pt x="20487" y="4098"/>
                  </a:lnTo>
                  <a:lnTo>
                    <a:pt x="20594" y="4949"/>
                  </a:lnTo>
                  <a:lnTo>
                    <a:pt x="20647" y="5801"/>
                  </a:lnTo>
                  <a:lnTo>
                    <a:pt x="20700" y="7291"/>
                  </a:lnTo>
                  <a:lnTo>
                    <a:pt x="20647" y="8621"/>
                  </a:lnTo>
                  <a:lnTo>
                    <a:pt x="20540" y="10005"/>
                  </a:lnTo>
                  <a:lnTo>
                    <a:pt x="20328" y="11388"/>
                  </a:lnTo>
                  <a:lnTo>
                    <a:pt x="20061" y="12718"/>
                  </a:lnTo>
                  <a:lnTo>
                    <a:pt x="19689" y="14102"/>
                  </a:lnTo>
                  <a:lnTo>
                    <a:pt x="19263" y="15432"/>
                  </a:lnTo>
                  <a:lnTo>
                    <a:pt x="18731" y="16709"/>
                  </a:lnTo>
                  <a:lnTo>
                    <a:pt x="18093" y="18040"/>
                  </a:lnTo>
                  <a:lnTo>
                    <a:pt x="17401" y="19317"/>
                  </a:lnTo>
                  <a:lnTo>
                    <a:pt x="16656" y="20541"/>
                  </a:lnTo>
                  <a:lnTo>
                    <a:pt x="15804" y="21764"/>
                  </a:lnTo>
                  <a:lnTo>
                    <a:pt x="14900" y="22988"/>
                  </a:lnTo>
                  <a:lnTo>
                    <a:pt x="13942" y="24106"/>
                  </a:lnTo>
                  <a:lnTo>
                    <a:pt x="12931" y="25223"/>
                  </a:lnTo>
                  <a:lnTo>
                    <a:pt x="11814" y="26287"/>
                  </a:lnTo>
                  <a:lnTo>
                    <a:pt x="10643" y="27298"/>
                  </a:lnTo>
                  <a:lnTo>
                    <a:pt x="10111" y="27777"/>
                  </a:lnTo>
                  <a:lnTo>
                    <a:pt x="9472" y="28256"/>
                  </a:lnTo>
                  <a:lnTo>
                    <a:pt x="8780" y="28682"/>
                  </a:lnTo>
                  <a:lnTo>
                    <a:pt x="8035" y="29161"/>
                  </a:lnTo>
                  <a:lnTo>
                    <a:pt x="7237" y="29533"/>
                  </a:lnTo>
                  <a:lnTo>
                    <a:pt x="6439" y="29799"/>
                  </a:lnTo>
                  <a:lnTo>
                    <a:pt x="5588" y="30012"/>
                  </a:lnTo>
                  <a:lnTo>
                    <a:pt x="5109" y="30065"/>
                  </a:lnTo>
                  <a:lnTo>
                    <a:pt x="4204" y="30065"/>
                  </a:lnTo>
                  <a:lnTo>
                    <a:pt x="3725" y="29959"/>
                  </a:lnTo>
                  <a:lnTo>
                    <a:pt x="3246" y="29853"/>
                  </a:lnTo>
                  <a:lnTo>
                    <a:pt x="2821" y="29693"/>
                  </a:lnTo>
                  <a:lnTo>
                    <a:pt x="2395" y="29480"/>
                  </a:lnTo>
                  <a:lnTo>
                    <a:pt x="1969" y="29214"/>
                  </a:lnTo>
                  <a:lnTo>
                    <a:pt x="1597" y="28948"/>
                  </a:lnTo>
                  <a:lnTo>
                    <a:pt x="1278" y="28629"/>
                  </a:lnTo>
                  <a:lnTo>
                    <a:pt x="905" y="28150"/>
                  </a:lnTo>
                  <a:lnTo>
                    <a:pt x="586" y="27618"/>
                  </a:lnTo>
                  <a:lnTo>
                    <a:pt x="479" y="27298"/>
                  </a:lnTo>
                  <a:lnTo>
                    <a:pt x="373" y="26979"/>
                  </a:lnTo>
                  <a:lnTo>
                    <a:pt x="320" y="26607"/>
                  </a:lnTo>
                  <a:lnTo>
                    <a:pt x="320" y="26181"/>
                  </a:lnTo>
                  <a:lnTo>
                    <a:pt x="0" y="26181"/>
                  </a:lnTo>
                  <a:lnTo>
                    <a:pt x="0" y="26500"/>
                  </a:lnTo>
                  <a:lnTo>
                    <a:pt x="0" y="26873"/>
                  </a:lnTo>
                  <a:lnTo>
                    <a:pt x="107" y="27192"/>
                  </a:lnTo>
                  <a:lnTo>
                    <a:pt x="213" y="27565"/>
                  </a:lnTo>
                  <a:lnTo>
                    <a:pt x="373" y="27884"/>
                  </a:lnTo>
                  <a:lnTo>
                    <a:pt x="533" y="28203"/>
                  </a:lnTo>
                  <a:lnTo>
                    <a:pt x="745" y="28522"/>
                  </a:lnTo>
                  <a:lnTo>
                    <a:pt x="1011" y="28842"/>
                  </a:lnTo>
                  <a:lnTo>
                    <a:pt x="1384" y="29161"/>
                  </a:lnTo>
                  <a:lnTo>
                    <a:pt x="1756" y="29480"/>
                  </a:lnTo>
                  <a:lnTo>
                    <a:pt x="2235" y="29746"/>
                  </a:lnTo>
                  <a:lnTo>
                    <a:pt x="2661" y="30012"/>
                  </a:lnTo>
                  <a:lnTo>
                    <a:pt x="3140" y="30172"/>
                  </a:lnTo>
                  <a:lnTo>
                    <a:pt x="3672" y="30332"/>
                  </a:lnTo>
                  <a:lnTo>
                    <a:pt x="4151" y="30385"/>
                  </a:lnTo>
                  <a:lnTo>
                    <a:pt x="4630" y="30438"/>
                  </a:lnTo>
                  <a:lnTo>
                    <a:pt x="4683" y="30438"/>
                  </a:lnTo>
                  <a:lnTo>
                    <a:pt x="5162" y="30385"/>
                  </a:lnTo>
                  <a:lnTo>
                    <a:pt x="5588" y="30332"/>
                  </a:lnTo>
                  <a:lnTo>
                    <a:pt x="6492" y="30119"/>
                  </a:lnTo>
                  <a:lnTo>
                    <a:pt x="7344" y="29853"/>
                  </a:lnTo>
                  <a:lnTo>
                    <a:pt x="8195" y="29427"/>
                  </a:lnTo>
                  <a:lnTo>
                    <a:pt x="8940" y="29001"/>
                  </a:lnTo>
                  <a:lnTo>
                    <a:pt x="9632" y="28522"/>
                  </a:lnTo>
                  <a:lnTo>
                    <a:pt x="10270" y="28043"/>
                  </a:lnTo>
                  <a:lnTo>
                    <a:pt x="10856" y="27565"/>
                  </a:lnTo>
                  <a:lnTo>
                    <a:pt x="12026" y="26553"/>
                  </a:lnTo>
                  <a:lnTo>
                    <a:pt x="13144" y="25489"/>
                  </a:lnTo>
                  <a:lnTo>
                    <a:pt x="14208" y="24372"/>
                  </a:lnTo>
                  <a:lnTo>
                    <a:pt x="15166" y="23201"/>
                  </a:lnTo>
                  <a:lnTo>
                    <a:pt x="16124" y="21977"/>
                  </a:lnTo>
                  <a:lnTo>
                    <a:pt x="16922" y="20753"/>
                  </a:lnTo>
                  <a:lnTo>
                    <a:pt x="17720" y="19476"/>
                  </a:lnTo>
                  <a:lnTo>
                    <a:pt x="18412" y="18199"/>
                  </a:lnTo>
                  <a:lnTo>
                    <a:pt x="18997" y="16869"/>
                  </a:lnTo>
                  <a:lnTo>
                    <a:pt x="19583" y="15539"/>
                  </a:lnTo>
                  <a:lnTo>
                    <a:pt x="20008" y="14155"/>
                  </a:lnTo>
                  <a:lnTo>
                    <a:pt x="20381" y="12825"/>
                  </a:lnTo>
                  <a:lnTo>
                    <a:pt x="20700" y="11441"/>
                  </a:lnTo>
                  <a:lnTo>
                    <a:pt x="20913" y="10058"/>
                  </a:lnTo>
                  <a:lnTo>
                    <a:pt x="21019" y="8674"/>
                  </a:lnTo>
                  <a:lnTo>
                    <a:pt x="21019" y="7291"/>
                  </a:lnTo>
                  <a:lnTo>
                    <a:pt x="20966" y="5748"/>
                  </a:lnTo>
                  <a:lnTo>
                    <a:pt x="20913" y="4896"/>
                  </a:lnTo>
                  <a:lnTo>
                    <a:pt x="20806" y="3992"/>
                  </a:lnTo>
                  <a:lnTo>
                    <a:pt x="20647" y="3140"/>
                  </a:lnTo>
                  <a:lnTo>
                    <a:pt x="20434" y="2342"/>
                  </a:lnTo>
                  <a:lnTo>
                    <a:pt x="20168" y="1597"/>
                  </a:lnTo>
                  <a:lnTo>
                    <a:pt x="20008" y="1278"/>
                  </a:lnTo>
                  <a:lnTo>
                    <a:pt x="19849" y="1012"/>
                  </a:lnTo>
                  <a:lnTo>
                    <a:pt x="19583" y="692"/>
                  </a:lnTo>
                  <a:lnTo>
                    <a:pt x="19263" y="426"/>
                  </a:lnTo>
                  <a:lnTo>
                    <a:pt x="18891" y="214"/>
                  </a:lnTo>
                  <a:lnTo>
                    <a:pt x="18518" y="107"/>
                  </a:lnTo>
                  <a:lnTo>
                    <a:pt x="181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134;p17">
              <a:extLst>
                <a:ext uri="{FF2B5EF4-FFF2-40B4-BE49-F238E27FC236}">
                  <a16:creationId xmlns:a16="http://schemas.microsoft.com/office/drawing/2014/main" id="{8AE3ADBD-C424-A847-FA0C-3A257E95A883}"/>
                </a:ext>
              </a:extLst>
            </p:cNvPr>
            <p:cNvSpPr/>
            <p:nvPr/>
          </p:nvSpPr>
          <p:spPr>
            <a:xfrm>
              <a:off x="4063940" y="2169100"/>
              <a:ext cx="420733" cy="726985"/>
            </a:xfrm>
            <a:custGeom>
              <a:avLst/>
              <a:gdLst/>
              <a:ahLst/>
              <a:cxnLst/>
              <a:rect l="l" t="t" r="r" b="b"/>
              <a:pathLst>
                <a:path w="15645" h="27033" extrusionOk="0">
                  <a:moveTo>
                    <a:pt x="5641" y="1"/>
                  </a:moveTo>
                  <a:lnTo>
                    <a:pt x="5002" y="107"/>
                  </a:lnTo>
                  <a:lnTo>
                    <a:pt x="4417" y="214"/>
                  </a:lnTo>
                  <a:lnTo>
                    <a:pt x="3832" y="426"/>
                  </a:lnTo>
                  <a:lnTo>
                    <a:pt x="3300" y="693"/>
                  </a:lnTo>
                  <a:lnTo>
                    <a:pt x="2821" y="959"/>
                  </a:lnTo>
                  <a:lnTo>
                    <a:pt x="2342" y="1278"/>
                  </a:lnTo>
                  <a:lnTo>
                    <a:pt x="1863" y="1704"/>
                  </a:lnTo>
                  <a:lnTo>
                    <a:pt x="1490" y="2076"/>
                  </a:lnTo>
                  <a:lnTo>
                    <a:pt x="1118" y="2555"/>
                  </a:lnTo>
                  <a:lnTo>
                    <a:pt x="799" y="3034"/>
                  </a:lnTo>
                  <a:lnTo>
                    <a:pt x="533" y="3566"/>
                  </a:lnTo>
                  <a:lnTo>
                    <a:pt x="320" y="4098"/>
                  </a:lnTo>
                  <a:lnTo>
                    <a:pt x="160" y="4630"/>
                  </a:lnTo>
                  <a:lnTo>
                    <a:pt x="54" y="5216"/>
                  </a:lnTo>
                  <a:lnTo>
                    <a:pt x="0" y="5801"/>
                  </a:lnTo>
                  <a:lnTo>
                    <a:pt x="0" y="6439"/>
                  </a:lnTo>
                  <a:lnTo>
                    <a:pt x="54" y="7025"/>
                  </a:lnTo>
                  <a:lnTo>
                    <a:pt x="3034" y="27032"/>
                  </a:lnTo>
                  <a:lnTo>
                    <a:pt x="15645" y="24212"/>
                  </a:lnTo>
                  <a:lnTo>
                    <a:pt x="15326" y="22031"/>
                  </a:lnTo>
                  <a:lnTo>
                    <a:pt x="14474" y="17188"/>
                  </a:lnTo>
                  <a:lnTo>
                    <a:pt x="13357" y="11016"/>
                  </a:lnTo>
                  <a:lnTo>
                    <a:pt x="12133" y="4896"/>
                  </a:lnTo>
                  <a:lnTo>
                    <a:pt x="11973" y="4311"/>
                  </a:lnTo>
                  <a:lnTo>
                    <a:pt x="11814" y="3726"/>
                  </a:lnTo>
                  <a:lnTo>
                    <a:pt x="11548" y="3193"/>
                  </a:lnTo>
                  <a:lnTo>
                    <a:pt x="11228" y="2661"/>
                  </a:lnTo>
                  <a:lnTo>
                    <a:pt x="10856" y="2182"/>
                  </a:lnTo>
                  <a:lnTo>
                    <a:pt x="10483" y="1757"/>
                  </a:lnTo>
                  <a:lnTo>
                    <a:pt x="10058" y="1384"/>
                  </a:lnTo>
                  <a:lnTo>
                    <a:pt x="9579" y="1012"/>
                  </a:lnTo>
                  <a:lnTo>
                    <a:pt x="9047" y="746"/>
                  </a:lnTo>
                  <a:lnTo>
                    <a:pt x="8568" y="480"/>
                  </a:lnTo>
                  <a:lnTo>
                    <a:pt x="7982" y="267"/>
                  </a:lnTo>
                  <a:lnTo>
                    <a:pt x="7450" y="107"/>
                  </a:lnTo>
                  <a:lnTo>
                    <a:pt x="68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4" name="Google Shape;135;p17">
              <a:extLst>
                <a:ext uri="{FF2B5EF4-FFF2-40B4-BE49-F238E27FC236}">
                  <a16:creationId xmlns:a16="http://schemas.microsoft.com/office/drawing/2014/main" id="{9C3C778C-4DF5-2F1C-3BA1-937F852CB6B5}"/>
                </a:ext>
              </a:extLst>
            </p:cNvPr>
            <p:cNvSpPr/>
            <p:nvPr/>
          </p:nvSpPr>
          <p:spPr>
            <a:xfrm>
              <a:off x="4114012" y="2790131"/>
              <a:ext cx="476562" cy="674034"/>
            </a:xfrm>
            <a:custGeom>
              <a:avLst/>
              <a:gdLst/>
              <a:ahLst/>
              <a:cxnLst/>
              <a:rect l="l" t="t" r="r" b="b"/>
              <a:pathLst>
                <a:path w="17721" h="25064" extrusionOk="0">
                  <a:moveTo>
                    <a:pt x="14794" y="1"/>
                  </a:moveTo>
                  <a:lnTo>
                    <a:pt x="12187" y="320"/>
                  </a:lnTo>
                  <a:lnTo>
                    <a:pt x="9632" y="639"/>
                  </a:lnTo>
                  <a:lnTo>
                    <a:pt x="8036" y="959"/>
                  </a:lnTo>
                  <a:lnTo>
                    <a:pt x="6014" y="1331"/>
                  </a:lnTo>
                  <a:lnTo>
                    <a:pt x="4045" y="1757"/>
                  </a:lnTo>
                  <a:lnTo>
                    <a:pt x="2023" y="2129"/>
                  </a:lnTo>
                  <a:lnTo>
                    <a:pt x="1012" y="2289"/>
                  </a:lnTo>
                  <a:lnTo>
                    <a:pt x="1" y="2395"/>
                  </a:lnTo>
                  <a:lnTo>
                    <a:pt x="3460" y="20275"/>
                  </a:lnTo>
                  <a:lnTo>
                    <a:pt x="3566" y="20700"/>
                  </a:lnTo>
                  <a:lnTo>
                    <a:pt x="3673" y="21126"/>
                  </a:lnTo>
                  <a:lnTo>
                    <a:pt x="3832" y="21552"/>
                  </a:lnTo>
                  <a:lnTo>
                    <a:pt x="4045" y="21924"/>
                  </a:lnTo>
                  <a:lnTo>
                    <a:pt x="4471" y="22669"/>
                  </a:lnTo>
                  <a:lnTo>
                    <a:pt x="5056" y="23308"/>
                  </a:lnTo>
                  <a:lnTo>
                    <a:pt x="5695" y="23893"/>
                  </a:lnTo>
                  <a:lnTo>
                    <a:pt x="6014" y="24106"/>
                  </a:lnTo>
                  <a:lnTo>
                    <a:pt x="6386" y="24319"/>
                  </a:lnTo>
                  <a:lnTo>
                    <a:pt x="6759" y="24532"/>
                  </a:lnTo>
                  <a:lnTo>
                    <a:pt x="7185" y="24691"/>
                  </a:lnTo>
                  <a:lnTo>
                    <a:pt x="7610" y="24798"/>
                  </a:lnTo>
                  <a:lnTo>
                    <a:pt x="8036" y="24904"/>
                  </a:lnTo>
                  <a:lnTo>
                    <a:pt x="9047" y="25010"/>
                  </a:lnTo>
                  <a:lnTo>
                    <a:pt x="10058" y="25064"/>
                  </a:lnTo>
                  <a:lnTo>
                    <a:pt x="11069" y="24904"/>
                  </a:lnTo>
                  <a:lnTo>
                    <a:pt x="12133" y="24691"/>
                  </a:lnTo>
                  <a:lnTo>
                    <a:pt x="13144" y="24372"/>
                  </a:lnTo>
                  <a:lnTo>
                    <a:pt x="14102" y="23893"/>
                  </a:lnTo>
                  <a:lnTo>
                    <a:pt x="14581" y="23627"/>
                  </a:lnTo>
                  <a:lnTo>
                    <a:pt x="15007" y="23361"/>
                  </a:lnTo>
                  <a:lnTo>
                    <a:pt x="15486" y="22988"/>
                  </a:lnTo>
                  <a:lnTo>
                    <a:pt x="15911" y="22669"/>
                  </a:lnTo>
                  <a:lnTo>
                    <a:pt x="16390" y="22137"/>
                  </a:lnTo>
                  <a:lnTo>
                    <a:pt x="16816" y="21552"/>
                  </a:lnTo>
                  <a:lnTo>
                    <a:pt x="17188" y="20966"/>
                  </a:lnTo>
                  <a:lnTo>
                    <a:pt x="17455" y="20275"/>
                  </a:lnTo>
                  <a:lnTo>
                    <a:pt x="17614" y="19583"/>
                  </a:lnTo>
                  <a:lnTo>
                    <a:pt x="17721" y="18891"/>
                  </a:lnTo>
                  <a:lnTo>
                    <a:pt x="17721" y="18146"/>
                  </a:lnTo>
                  <a:lnTo>
                    <a:pt x="17667" y="17454"/>
                  </a:lnTo>
                  <a:lnTo>
                    <a:pt x="147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136;p17">
              <a:extLst>
                <a:ext uri="{FF2B5EF4-FFF2-40B4-BE49-F238E27FC236}">
                  <a16:creationId xmlns:a16="http://schemas.microsoft.com/office/drawing/2014/main" id="{5E66DB09-F884-400A-8122-BB05A5A28CE6}"/>
                </a:ext>
              </a:extLst>
            </p:cNvPr>
            <p:cNvSpPr/>
            <p:nvPr/>
          </p:nvSpPr>
          <p:spPr>
            <a:xfrm>
              <a:off x="4025297" y="2694263"/>
              <a:ext cx="535241" cy="231840"/>
            </a:xfrm>
            <a:custGeom>
              <a:avLst/>
              <a:gdLst/>
              <a:ahLst/>
              <a:cxnLst/>
              <a:rect l="l" t="t" r="r" b="b"/>
              <a:pathLst>
                <a:path w="19903" h="8621" extrusionOk="0">
                  <a:moveTo>
                    <a:pt x="18944" y="1"/>
                  </a:moveTo>
                  <a:lnTo>
                    <a:pt x="1" y="3087"/>
                  </a:lnTo>
                  <a:lnTo>
                    <a:pt x="1065" y="8621"/>
                  </a:lnTo>
                  <a:lnTo>
                    <a:pt x="19902" y="5588"/>
                  </a:lnTo>
                  <a:lnTo>
                    <a:pt x="189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137;p17">
              <a:extLst>
                <a:ext uri="{FF2B5EF4-FFF2-40B4-BE49-F238E27FC236}">
                  <a16:creationId xmlns:a16="http://schemas.microsoft.com/office/drawing/2014/main" id="{477BBFB8-9ED7-39BB-8EAA-AB77B38CB4C3}"/>
                </a:ext>
              </a:extLst>
            </p:cNvPr>
            <p:cNvSpPr/>
            <p:nvPr/>
          </p:nvSpPr>
          <p:spPr>
            <a:xfrm>
              <a:off x="4420252" y="2748638"/>
              <a:ext cx="71561" cy="70163"/>
            </a:xfrm>
            <a:custGeom>
              <a:avLst/>
              <a:gdLst/>
              <a:ahLst/>
              <a:cxnLst/>
              <a:rect l="l" t="t" r="r" b="b"/>
              <a:pathLst>
                <a:path w="2661" h="2609" extrusionOk="0">
                  <a:moveTo>
                    <a:pt x="1118" y="1"/>
                  </a:moveTo>
                  <a:lnTo>
                    <a:pt x="905" y="54"/>
                  </a:lnTo>
                  <a:lnTo>
                    <a:pt x="639" y="160"/>
                  </a:lnTo>
                  <a:lnTo>
                    <a:pt x="426" y="320"/>
                  </a:lnTo>
                  <a:lnTo>
                    <a:pt x="266" y="533"/>
                  </a:lnTo>
                  <a:lnTo>
                    <a:pt x="107" y="746"/>
                  </a:lnTo>
                  <a:lnTo>
                    <a:pt x="54" y="1012"/>
                  </a:lnTo>
                  <a:lnTo>
                    <a:pt x="0" y="1225"/>
                  </a:lnTo>
                  <a:lnTo>
                    <a:pt x="0" y="1491"/>
                  </a:lnTo>
                  <a:lnTo>
                    <a:pt x="107" y="1757"/>
                  </a:lnTo>
                  <a:lnTo>
                    <a:pt x="213" y="1969"/>
                  </a:lnTo>
                  <a:lnTo>
                    <a:pt x="320" y="2182"/>
                  </a:lnTo>
                  <a:lnTo>
                    <a:pt x="532" y="2395"/>
                  </a:lnTo>
                  <a:lnTo>
                    <a:pt x="745" y="2502"/>
                  </a:lnTo>
                  <a:lnTo>
                    <a:pt x="1011" y="2608"/>
                  </a:lnTo>
                  <a:lnTo>
                    <a:pt x="1543" y="2608"/>
                  </a:lnTo>
                  <a:lnTo>
                    <a:pt x="1756" y="2555"/>
                  </a:lnTo>
                  <a:lnTo>
                    <a:pt x="2022" y="2448"/>
                  </a:lnTo>
                  <a:lnTo>
                    <a:pt x="2182" y="2289"/>
                  </a:lnTo>
                  <a:lnTo>
                    <a:pt x="2395" y="2129"/>
                  </a:lnTo>
                  <a:lnTo>
                    <a:pt x="2501" y="1863"/>
                  </a:lnTo>
                  <a:lnTo>
                    <a:pt x="2608" y="1650"/>
                  </a:lnTo>
                  <a:lnTo>
                    <a:pt x="2661" y="1384"/>
                  </a:lnTo>
                  <a:lnTo>
                    <a:pt x="2661" y="1118"/>
                  </a:lnTo>
                  <a:lnTo>
                    <a:pt x="2555" y="852"/>
                  </a:lnTo>
                  <a:lnTo>
                    <a:pt x="2448" y="639"/>
                  </a:lnTo>
                  <a:lnTo>
                    <a:pt x="2342" y="426"/>
                  </a:lnTo>
                  <a:lnTo>
                    <a:pt x="2129" y="267"/>
                  </a:lnTo>
                  <a:lnTo>
                    <a:pt x="1916" y="107"/>
                  </a:lnTo>
                  <a:lnTo>
                    <a:pt x="1650" y="54"/>
                  </a:lnTo>
                  <a:lnTo>
                    <a:pt x="13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138;p17">
              <a:extLst>
                <a:ext uri="{FF2B5EF4-FFF2-40B4-BE49-F238E27FC236}">
                  <a16:creationId xmlns:a16="http://schemas.microsoft.com/office/drawing/2014/main" id="{D744FB2D-5557-3C60-EB3F-1398C3BF697B}"/>
                </a:ext>
              </a:extLst>
            </p:cNvPr>
            <p:cNvSpPr/>
            <p:nvPr/>
          </p:nvSpPr>
          <p:spPr>
            <a:xfrm>
              <a:off x="4176992" y="2941826"/>
              <a:ext cx="80167" cy="373510"/>
            </a:xfrm>
            <a:custGeom>
              <a:avLst/>
              <a:gdLst/>
              <a:ahLst/>
              <a:cxnLst/>
              <a:rect l="l" t="t" r="r" b="b"/>
              <a:pathLst>
                <a:path w="2981" h="13889" extrusionOk="0">
                  <a:moveTo>
                    <a:pt x="320" y="0"/>
                  </a:moveTo>
                  <a:lnTo>
                    <a:pt x="0" y="53"/>
                  </a:lnTo>
                  <a:lnTo>
                    <a:pt x="586" y="3246"/>
                  </a:lnTo>
                  <a:lnTo>
                    <a:pt x="1224" y="6599"/>
                  </a:lnTo>
                  <a:lnTo>
                    <a:pt x="1969" y="10111"/>
                  </a:lnTo>
                  <a:lnTo>
                    <a:pt x="2661" y="13889"/>
                  </a:lnTo>
                  <a:lnTo>
                    <a:pt x="2980" y="13835"/>
                  </a:lnTo>
                  <a:lnTo>
                    <a:pt x="2288" y="10057"/>
                  </a:lnTo>
                  <a:lnTo>
                    <a:pt x="1543" y="6492"/>
                  </a:lnTo>
                  <a:lnTo>
                    <a:pt x="905" y="3193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139;p17">
              <a:extLst>
                <a:ext uri="{FF2B5EF4-FFF2-40B4-BE49-F238E27FC236}">
                  <a16:creationId xmlns:a16="http://schemas.microsoft.com/office/drawing/2014/main" id="{2B94481B-8C7B-4963-263A-B49FAB10DF43}"/>
                </a:ext>
              </a:extLst>
            </p:cNvPr>
            <p:cNvSpPr/>
            <p:nvPr/>
          </p:nvSpPr>
          <p:spPr>
            <a:xfrm>
              <a:off x="4757955" y="3182209"/>
              <a:ext cx="1979127" cy="1038938"/>
            </a:xfrm>
            <a:custGeom>
              <a:avLst/>
              <a:gdLst/>
              <a:ahLst/>
              <a:cxnLst/>
              <a:rect l="l" t="t" r="r" b="b"/>
              <a:pathLst>
                <a:path w="73594" h="38633" extrusionOk="0">
                  <a:moveTo>
                    <a:pt x="8355" y="1"/>
                  </a:moveTo>
                  <a:lnTo>
                    <a:pt x="8089" y="54"/>
                  </a:lnTo>
                  <a:lnTo>
                    <a:pt x="7929" y="161"/>
                  </a:lnTo>
                  <a:lnTo>
                    <a:pt x="7769" y="373"/>
                  </a:lnTo>
                  <a:lnTo>
                    <a:pt x="7663" y="586"/>
                  </a:lnTo>
                  <a:lnTo>
                    <a:pt x="0" y="37781"/>
                  </a:lnTo>
                  <a:lnTo>
                    <a:pt x="0" y="37941"/>
                  </a:lnTo>
                  <a:lnTo>
                    <a:pt x="0" y="38101"/>
                  </a:lnTo>
                  <a:lnTo>
                    <a:pt x="54" y="38260"/>
                  </a:lnTo>
                  <a:lnTo>
                    <a:pt x="160" y="38367"/>
                  </a:lnTo>
                  <a:lnTo>
                    <a:pt x="266" y="38473"/>
                  </a:lnTo>
                  <a:lnTo>
                    <a:pt x="373" y="38526"/>
                  </a:lnTo>
                  <a:lnTo>
                    <a:pt x="533" y="38580"/>
                  </a:lnTo>
                  <a:lnTo>
                    <a:pt x="692" y="38633"/>
                  </a:lnTo>
                  <a:lnTo>
                    <a:pt x="65239" y="38633"/>
                  </a:lnTo>
                  <a:lnTo>
                    <a:pt x="65452" y="38580"/>
                  </a:lnTo>
                  <a:lnTo>
                    <a:pt x="65664" y="38473"/>
                  </a:lnTo>
                  <a:lnTo>
                    <a:pt x="65824" y="38314"/>
                  </a:lnTo>
                  <a:lnTo>
                    <a:pt x="65930" y="38048"/>
                  </a:lnTo>
                  <a:lnTo>
                    <a:pt x="73593" y="852"/>
                  </a:lnTo>
                  <a:lnTo>
                    <a:pt x="73593" y="693"/>
                  </a:lnTo>
                  <a:lnTo>
                    <a:pt x="73593" y="533"/>
                  </a:lnTo>
                  <a:lnTo>
                    <a:pt x="73540" y="427"/>
                  </a:lnTo>
                  <a:lnTo>
                    <a:pt x="73433" y="267"/>
                  </a:lnTo>
                  <a:lnTo>
                    <a:pt x="73327" y="161"/>
                  </a:lnTo>
                  <a:lnTo>
                    <a:pt x="73221" y="107"/>
                  </a:lnTo>
                  <a:lnTo>
                    <a:pt x="73061" y="54"/>
                  </a:lnTo>
                  <a:lnTo>
                    <a:pt x="729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140;p17">
              <a:extLst>
                <a:ext uri="{FF2B5EF4-FFF2-40B4-BE49-F238E27FC236}">
                  <a16:creationId xmlns:a16="http://schemas.microsoft.com/office/drawing/2014/main" id="{15EB327A-8E88-C95B-3FC1-929D1CF17C6F}"/>
                </a:ext>
              </a:extLst>
            </p:cNvPr>
            <p:cNvSpPr/>
            <p:nvPr/>
          </p:nvSpPr>
          <p:spPr>
            <a:xfrm>
              <a:off x="4757955" y="3182209"/>
              <a:ext cx="1979127" cy="1038938"/>
            </a:xfrm>
            <a:custGeom>
              <a:avLst/>
              <a:gdLst/>
              <a:ahLst/>
              <a:cxnLst/>
              <a:rect l="l" t="t" r="r" b="b"/>
              <a:pathLst>
                <a:path w="73594" h="38633" fill="none" extrusionOk="0">
                  <a:moveTo>
                    <a:pt x="692" y="38633"/>
                  </a:moveTo>
                  <a:lnTo>
                    <a:pt x="65239" y="38633"/>
                  </a:lnTo>
                  <a:lnTo>
                    <a:pt x="65239" y="38633"/>
                  </a:lnTo>
                  <a:lnTo>
                    <a:pt x="65452" y="38580"/>
                  </a:lnTo>
                  <a:lnTo>
                    <a:pt x="65664" y="38473"/>
                  </a:lnTo>
                  <a:lnTo>
                    <a:pt x="65824" y="38314"/>
                  </a:lnTo>
                  <a:lnTo>
                    <a:pt x="65930" y="38048"/>
                  </a:lnTo>
                  <a:lnTo>
                    <a:pt x="73593" y="852"/>
                  </a:lnTo>
                  <a:lnTo>
                    <a:pt x="73593" y="852"/>
                  </a:lnTo>
                  <a:lnTo>
                    <a:pt x="73593" y="693"/>
                  </a:lnTo>
                  <a:lnTo>
                    <a:pt x="73593" y="533"/>
                  </a:lnTo>
                  <a:lnTo>
                    <a:pt x="73540" y="427"/>
                  </a:lnTo>
                  <a:lnTo>
                    <a:pt x="73433" y="267"/>
                  </a:lnTo>
                  <a:lnTo>
                    <a:pt x="73327" y="161"/>
                  </a:lnTo>
                  <a:lnTo>
                    <a:pt x="73221" y="107"/>
                  </a:lnTo>
                  <a:lnTo>
                    <a:pt x="73061" y="54"/>
                  </a:lnTo>
                  <a:lnTo>
                    <a:pt x="72901" y="1"/>
                  </a:lnTo>
                  <a:lnTo>
                    <a:pt x="8355" y="1"/>
                  </a:lnTo>
                  <a:lnTo>
                    <a:pt x="8355" y="1"/>
                  </a:lnTo>
                  <a:lnTo>
                    <a:pt x="8089" y="54"/>
                  </a:lnTo>
                  <a:lnTo>
                    <a:pt x="7929" y="161"/>
                  </a:lnTo>
                  <a:lnTo>
                    <a:pt x="7769" y="373"/>
                  </a:lnTo>
                  <a:lnTo>
                    <a:pt x="7663" y="586"/>
                  </a:lnTo>
                  <a:lnTo>
                    <a:pt x="0" y="37781"/>
                  </a:lnTo>
                  <a:lnTo>
                    <a:pt x="0" y="37781"/>
                  </a:lnTo>
                  <a:lnTo>
                    <a:pt x="0" y="37941"/>
                  </a:lnTo>
                  <a:lnTo>
                    <a:pt x="0" y="38101"/>
                  </a:lnTo>
                  <a:lnTo>
                    <a:pt x="54" y="38260"/>
                  </a:lnTo>
                  <a:lnTo>
                    <a:pt x="160" y="38367"/>
                  </a:lnTo>
                  <a:lnTo>
                    <a:pt x="266" y="38473"/>
                  </a:lnTo>
                  <a:lnTo>
                    <a:pt x="373" y="38526"/>
                  </a:lnTo>
                  <a:lnTo>
                    <a:pt x="533" y="38580"/>
                  </a:lnTo>
                  <a:lnTo>
                    <a:pt x="692" y="38633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141;p17">
              <a:extLst>
                <a:ext uri="{FF2B5EF4-FFF2-40B4-BE49-F238E27FC236}">
                  <a16:creationId xmlns:a16="http://schemas.microsoft.com/office/drawing/2014/main" id="{FF44EE89-5C5C-E0B0-3C34-463B0C7C4C7A}"/>
                </a:ext>
              </a:extLst>
            </p:cNvPr>
            <p:cNvSpPr/>
            <p:nvPr/>
          </p:nvSpPr>
          <p:spPr>
            <a:xfrm>
              <a:off x="4833789" y="3260920"/>
              <a:ext cx="1813119" cy="937338"/>
            </a:xfrm>
            <a:custGeom>
              <a:avLst/>
              <a:gdLst/>
              <a:ahLst/>
              <a:cxnLst/>
              <a:rect l="l" t="t" r="r" b="b"/>
              <a:pathLst>
                <a:path w="67421" h="34855" extrusionOk="0">
                  <a:moveTo>
                    <a:pt x="7610" y="1"/>
                  </a:moveTo>
                  <a:lnTo>
                    <a:pt x="7397" y="54"/>
                  </a:lnTo>
                  <a:lnTo>
                    <a:pt x="7238" y="160"/>
                  </a:lnTo>
                  <a:lnTo>
                    <a:pt x="7131" y="267"/>
                  </a:lnTo>
                  <a:lnTo>
                    <a:pt x="7025" y="479"/>
                  </a:lnTo>
                  <a:lnTo>
                    <a:pt x="1" y="34109"/>
                  </a:lnTo>
                  <a:lnTo>
                    <a:pt x="1" y="34269"/>
                  </a:lnTo>
                  <a:lnTo>
                    <a:pt x="1" y="34429"/>
                  </a:lnTo>
                  <a:lnTo>
                    <a:pt x="160" y="34642"/>
                  </a:lnTo>
                  <a:lnTo>
                    <a:pt x="320" y="34801"/>
                  </a:lnTo>
                  <a:lnTo>
                    <a:pt x="480" y="34854"/>
                  </a:lnTo>
                  <a:lnTo>
                    <a:pt x="59758" y="34854"/>
                  </a:lnTo>
                  <a:lnTo>
                    <a:pt x="59971" y="34801"/>
                  </a:lnTo>
                  <a:lnTo>
                    <a:pt x="60131" y="34748"/>
                  </a:lnTo>
                  <a:lnTo>
                    <a:pt x="60290" y="34588"/>
                  </a:lnTo>
                  <a:lnTo>
                    <a:pt x="60343" y="34376"/>
                  </a:lnTo>
                  <a:lnTo>
                    <a:pt x="67367" y="746"/>
                  </a:lnTo>
                  <a:lnTo>
                    <a:pt x="67421" y="586"/>
                  </a:lnTo>
                  <a:lnTo>
                    <a:pt x="67367" y="479"/>
                  </a:lnTo>
                  <a:lnTo>
                    <a:pt x="67261" y="213"/>
                  </a:lnTo>
                  <a:lnTo>
                    <a:pt x="67048" y="54"/>
                  </a:lnTo>
                  <a:lnTo>
                    <a:pt x="669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142;p17">
              <a:extLst>
                <a:ext uri="{FF2B5EF4-FFF2-40B4-BE49-F238E27FC236}">
                  <a16:creationId xmlns:a16="http://schemas.microsoft.com/office/drawing/2014/main" id="{219B3C36-203B-8667-05C4-5C33BF186831}"/>
                </a:ext>
              </a:extLst>
            </p:cNvPr>
            <p:cNvSpPr/>
            <p:nvPr/>
          </p:nvSpPr>
          <p:spPr>
            <a:xfrm>
              <a:off x="4891041" y="3554279"/>
              <a:ext cx="1697186" cy="352050"/>
            </a:xfrm>
            <a:custGeom>
              <a:avLst/>
              <a:gdLst/>
              <a:ahLst/>
              <a:cxnLst/>
              <a:rect l="l" t="t" r="r" b="b"/>
              <a:pathLst>
                <a:path w="63110" h="13091" extrusionOk="0">
                  <a:moveTo>
                    <a:pt x="2714" y="0"/>
                  </a:moveTo>
                  <a:lnTo>
                    <a:pt x="0" y="13090"/>
                  </a:lnTo>
                  <a:lnTo>
                    <a:pt x="60396" y="13090"/>
                  </a:lnTo>
                  <a:lnTo>
                    <a:pt x="631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143;p17">
              <a:extLst>
                <a:ext uri="{FF2B5EF4-FFF2-40B4-BE49-F238E27FC236}">
                  <a16:creationId xmlns:a16="http://schemas.microsoft.com/office/drawing/2014/main" id="{6C7291EC-2956-3015-8568-A9559AC86960}"/>
                </a:ext>
              </a:extLst>
            </p:cNvPr>
            <p:cNvSpPr/>
            <p:nvPr/>
          </p:nvSpPr>
          <p:spPr>
            <a:xfrm>
              <a:off x="4335813" y="4216803"/>
              <a:ext cx="2200936" cy="83017"/>
            </a:xfrm>
            <a:custGeom>
              <a:avLst/>
              <a:gdLst/>
              <a:ahLst/>
              <a:cxnLst/>
              <a:rect l="l" t="t" r="r" b="b"/>
              <a:pathLst>
                <a:path w="81842" h="3087" extrusionOk="0">
                  <a:moveTo>
                    <a:pt x="1544" y="0"/>
                  </a:moveTo>
                  <a:lnTo>
                    <a:pt x="1225" y="53"/>
                  </a:lnTo>
                  <a:lnTo>
                    <a:pt x="959" y="160"/>
                  </a:lnTo>
                  <a:lnTo>
                    <a:pt x="693" y="266"/>
                  </a:lnTo>
                  <a:lnTo>
                    <a:pt x="426" y="479"/>
                  </a:lnTo>
                  <a:lnTo>
                    <a:pt x="267" y="692"/>
                  </a:lnTo>
                  <a:lnTo>
                    <a:pt x="107" y="958"/>
                  </a:lnTo>
                  <a:lnTo>
                    <a:pt x="54" y="1224"/>
                  </a:lnTo>
                  <a:lnTo>
                    <a:pt x="1" y="1543"/>
                  </a:lnTo>
                  <a:lnTo>
                    <a:pt x="54" y="1863"/>
                  </a:lnTo>
                  <a:lnTo>
                    <a:pt x="107" y="2129"/>
                  </a:lnTo>
                  <a:lnTo>
                    <a:pt x="267" y="2395"/>
                  </a:lnTo>
                  <a:lnTo>
                    <a:pt x="426" y="2608"/>
                  </a:lnTo>
                  <a:lnTo>
                    <a:pt x="693" y="2820"/>
                  </a:lnTo>
                  <a:lnTo>
                    <a:pt x="959" y="2980"/>
                  </a:lnTo>
                  <a:lnTo>
                    <a:pt x="1225" y="3033"/>
                  </a:lnTo>
                  <a:lnTo>
                    <a:pt x="1544" y="3087"/>
                  </a:lnTo>
                  <a:lnTo>
                    <a:pt x="80298" y="3087"/>
                  </a:lnTo>
                  <a:lnTo>
                    <a:pt x="80617" y="3033"/>
                  </a:lnTo>
                  <a:lnTo>
                    <a:pt x="80937" y="2980"/>
                  </a:lnTo>
                  <a:lnTo>
                    <a:pt x="81150" y="2820"/>
                  </a:lnTo>
                  <a:lnTo>
                    <a:pt x="81416" y="2608"/>
                  </a:lnTo>
                  <a:lnTo>
                    <a:pt x="81575" y="2395"/>
                  </a:lnTo>
                  <a:lnTo>
                    <a:pt x="81735" y="2129"/>
                  </a:lnTo>
                  <a:lnTo>
                    <a:pt x="81841" y="1863"/>
                  </a:lnTo>
                  <a:lnTo>
                    <a:pt x="81841" y="1543"/>
                  </a:lnTo>
                  <a:lnTo>
                    <a:pt x="81841" y="1224"/>
                  </a:lnTo>
                  <a:lnTo>
                    <a:pt x="81735" y="958"/>
                  </a:lnTo>
                  <a:lnTo>
                    <a:pt x="81575" y="692"/>
                  </a:lnTo>
                  <a:lnTo>
                    <a:pt x="81416" y="479"/>
                  </a:lnTo>
                  <a:lnTo>
                    <a:pt x="81150" y="266"/>
                  </a:lnTo>
                  <a:lnTo>
                    <a:pt x="80937" y="160"/>
                  </a:lnTo>
                  <a:lnTo>
                    <a:pt x="80617" y="53"/>
                  </a:lnTo>
                  <a:lnTo>
                    <a:pt x="80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144;p17">
              <a:extLst>
                <a:ext uri="{FF2B5EF4-FFF2-40B4-BE49-F238E27FC236}">
                  <a16:creationId xmlns:a16="http://schemas.microsoft.com/office/drawing/2014/main" id="{549C40A9-1DB2-1328-F2C9-FFC872B6FA35}"/>
                </a:ext>
              </a:extLst>
            </p:cNvPr>
            <p:cNvSpPr/>
            <p:nvPr/>
          </p:nvSpPr>
          <p:spPr>
            <a:xfrm>
              <a:off x="4335813" y="4216803"/>
              <a:ext cx="2200936" cy="83017"/>
            </a:xfrm>
            <a:custGeom>
              <a:avLst/>
              <a:gdLst/>
              <a:ahLst/>
              <a:cxnLst/>
              <a:rect l="l" t="t" r="r" b="b"/>
              <a:pathLst>
                <a:path w="81842" h="3087" fill="none" extrusionOk="0">
                  <a:moveTo>
                    <a:pt x="80298" y="3087"/>
                  </a:moveTo>
                  <a:lnTo>
                    <a:pt x="1544" y="3087"/>
                  </a:lnTo>
                  <a:lnTo>
                    <a:pt x="1544" y="3087"/>
                  </a:lnTo>
                  <a:lnTo>
                    <a:pt x="1225" y="3033"/>
                  </a:lnTo>
                  <a:lnTo>
                    <a:pt x="959" y="2980"/>
                  </a:lnTo>
                  <a:lnTo>
                    <a:pt x="693" y="2820"/>
                  </a:lnTo>
                  <a:lnTo>
                    <a:pt x="426" y="2608"/>
                  </a:lnTo>
                  <a:lnTo>
                    <a:pt x="267" y="2395"/>
                  </a:lnTo>
                  <a:lnTo>
                    <a:pt x="107" y="2129"/>
                  </a:lnTo>
                  <a:lnTo>
                    <a:pt x="54" y="1863"/>
                  </a:lnTo>
                  <a:lnTo>
                    <a:pt x="1" y="1543"/>
                  </a:lnTo>
                  <a:lnTo>
                    <a:pt x="1" y="1543"/>
                  </a:lnTo>
                  <a:lnTo>
                    <a:pt x="54" y="1224"/>
                  </a:lnTo>
                  <a:lnTo>
                    <a:pt x="107" y="958"/>
                  </a:lnTo>
                  <a:lnTo>
                    <a:pt x="267" y="692"/>
                  </a:lnTo>
                  <a:lnTo>
                    <a:pt x="426" y="479"/>
                  </a:lnTo>
                  <a:lnTo>
                    <a:pt x="693" y="266"/>
                  </a:lnTo>
                  <a:lnTo>
                    <a:pt x="959" y="160"/>
                  </a:lnTo>
                  <a:lnTo>
                    <a:pt x="1225" y="53"/>
                  </a:lnTo>
                  <a:lnTo>
                    <a:pt x="1544" y="0"/>
                  </a:lnTo>
                  <a:lnTo>
                    <a:pt x="80298" y="0"/>
                  </a:lnTo>
                  <a:lnTo>
                    <a:pt x="80298" y="0"/>
                  </a:lnTo>
                  <a:lnTo>
                    <a:pt x="80617" y="53"/>
                  </a:lnTo>
                  <a:lnTo>
                    <a:pt x="80937" y="160"/>
                  </a:lnTo>
                  <a:lnTo>
                    <a:pt x="81150" y="266"/>
                  </a:lnTo>
                  <a:lnTo>
                    <a:pt x="81416" y="479"/>
                  </a:lnTo>
                  <a:lnTo>
                    <a:pt x="81575" y="692"/>
                  </a:lnTo>
                  <a:lnTo>
                    <a:pt x="81735" y="958"/>
                  </a:lnTo>
                  <a:lnTo>
                    <a:pt x="81841" y="1224"/>
                  </a:lnTo>
                  <a:lnTo>
                    <a:pt x="81841" y="1543"/>
                  </a:lnTo>
                  <a:lnTo>
                    <a:pt x="81841" y="1543"/>
                  </a:lnTo>
                  <a:lnTo>
                    <a:pt x="81841" y="1863"/>
                  </a:lnTo>
                  <a:lnTo>
                    <a:pt x="81735" y="2129"/>
                  </a:lnTo>
                  <a:lnTo>
                    <a:pt x="81575" y="2395"/>
                  </a:lnTo>
                  <a:lnTo>
                    <a:pt x="81416" y="2608"/>
                  </a:lnTo>
                  <a:lnTo>
                    <a:pt x="81150" y="2820"/>
                  </a:lnTo>
                  <a:lnTo>
                    <a:pt x="80937" y="2980"/>
                  </a:lnTo>
                  <a:lnTo>
                    <a:pt x="80617" y="3033"/>
                  </a:lnTo>
                  <a:lnTo>
                    <a:pt x="80298" y="308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145;p17">
              <a:extLst>
                <a:ext uri="{FF2B5EF4-FFF2-40B4-BE49-F238E27FC236}">
                  <a16:creationId xmlns:a16="http://schemas.microsoft.com/office/drawing/2014/main" id="{ADCCE856-7DEC-9DFD-0724-A3A375B23BE1}"/>
                </a:ext>
              </a:extLst>
            </p:cNvPr>
            <p:cNvSpPr/>
            <p:nvPr/>
          </p:nvSpPr>
          <p:spPr>
            <a:xfrm>
              <a:off x="5245900" y="4216803"/>
              <a:ext cx="366383" cy="41522"/>
            </a:xfrm>
            <a:custGeom>
              <a:avLst/>
              <a:gdLst/>
              <a:ahLst/>
              <a:cxnLst/>
              <a:rect l="l" t="t" r="r" b="b"/>
              <a:pathLst>
                <a:path w="13624" h="1544" extrusionOk="0">
                  <a:moveTo>
                    <a:pt x="1" y="0"/>
                  </a:moveTo>
                  <a:lnTo>
                    <a:pt x="1" y="1543"/>
                  </a:lnTo>
                  <a:lnTo>
                    <a:pt x="13623" y="1543"/>
                  </a:lnTo>
                  <a:lnTo>
                    <a:pt x="136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146;p17">
              <a:extLst>
                <a:ext uri="{FF2B5EF4-FFF2-40B4-BE49-F238E27FC236}">
                  <a16:creationId xmlns:a16="http://schemas.microsoft.com/office/drawing/2014/main" id="{0DEF3259-B0E6-9491-503B-53309A34873A}"/>
                </a:ext>
              </a:extLst>
            </p:cNvPr>
            <p:cNvSpPr/>
            <p:nvPr/>
          </p:nvSpPr>
          <p:spPr>
            <a:xfrm>
              <a:off x="4932534" y="3422618"/>
              <a:ext cx="1545512" cy="582438"/>
            </a:xfrm>
            <a:custGeom>
              <a:avLst/>
              <a:gdLst/>
              <a:ahLst/>
              <a:cxnLst/>
              <a:rect l="l" t="t" r="r" b="b"/>
              <a:pathLst>
                <a:path w="57470" h="21658" extrusionOk="0">
                  <a:moveTo>
                    <a:pt x="49168" y="1"/>
                  </a:moveTo>
                  <a:lnTo>
                    <a:pt x="49062" y="54"/>
                  </a:lnTo>
                  <a:lnTo>
                    <a:pt x="48902" y="107"/>
                  </a:lnTo>
                  <a:lnTo>
                    <a:pt x="48743" y="213"/>
                  </a:lnTo>
                  <a:lnTo>
                    <a:pt x="48583" y="373"/>
                  </a:lnTo>
                  <a:lnTo>
                    <a:pt x="48477" y="533"/>
                  </a:lnTo>
                  <a:lnTo>
                    <a:pt x="48370" y="799"/>
                  </a:lnTo>
                  <a:lnTo>
                    <a:pt x="43049" y="14315"/>
                  </a:lnTo>
                  <a:lnTo>
                    <a:pt x="42943" y="14581"/>
                  </a:lnTo>
                  <a:lnTo>
                    <a:pt x="42783" y="14740"/>
                  </a:lnTo>
                  <a:lnTo>
                    <a:pt x="42570" y="14847"/>
                  </a:lnTo>
                  <a:lnTo>
                    <a:pt x="42357" y="14847"/>
                  </a:lnTo>
                  <a:lnTo>
                    <a:pt x="42144" y="14793"/>
                  </a:lnTo>
                  <a:lnTo>
                    <a:pt x="41932" y="14581"/>
                  </a:lnTo>
                  <a:lnTo>
                    <a:pt x="41825" y="14261"/>
                  </a:lnTo>
                  <a:lnTo>
                    <a:pt x="41719" y="13889"/>
                  </a:lnTo>
                  <a:lnTo>
                    <a:pt x="41666" y="13410"/>
                  </a:lnTo>
                  <a:lnTo>
                    <a:pt x="41666" y="13144"/>
                  </a:lnTo>
                  <a:lnTo>
                    <a:pt x="41559" y="12931"/>
                  </a:lnTo>
                  <a:lnTo>
                    <a:pt x="41453" y="12718"/>
                  </a:lnTo>
                  <a:lnTo>
                    <a:pt x="41346" y="12505"/>
                  </a:lnTo>
                  <a:lnTo>
                    <a:pt x="41240" y="12399"/>
                  </a:lnTo>
                  <a:lnTo>
                    <a:pt x="41080" y="12293"/>
                  </a:lnTo>
                  <a:lnTo>
                    <a:pt x="40921" y="12186"/>
                  </a:lnTo>
                  <a:lnTo>
                    <a:pt x="40761" y="12133"/>
                  </a:lnTo>
                  <a:lnTo>
                    <a:pt x="40495" y="12133"/>
                  </a:lnTo>
                  <a:lnTo>
                    <a:pt x="40229" y="12293"/>
                  </a:lnTo>
                  <a:lnTo>
                    <a:pt x="40069" y="12346"/>
                  </a:lnTo>
                  <a:lnTo>
                    <a:pt x="39910" y="12505"/>
                  </a:lnTo>
                  <a:lnTo>
                    <a:pt x="39803" y="12665"/>
                  </a:lnTo>
                  <a:lnTo>
                    <a:pt x="39697" y="12878"/>
                  </a:lnTo>
                  <a:lnTo>
                    <a:pt x="39165" y="14261"/>
                  </a:lnTo>
                  <a:lnTo>
                    <a:pt x="39005" y="14474"/>
                  </a:lnTo>
                  <a:lnTo>
                    <a:pt x="38845" y="14634"/>
                  </a:lnTo>
                  <a:lnTo>
                    <a:pt x="38686" y="14740"/>
                  </a:lnTo>
                  <a:lnTo>
                    <a:pt x="38473" y="14793"/>
                  </a:lnTo>
                  <a:lnTo>
                    <a:pt x="38260" y="14687"/>
                  </a:lnTo>
                  <a:lnTo>
                    <a:pt x="38100" y="14527"/>
                  </a:lnTo>
                  <a:lnTo>
                    <a:pt x="37941" y="14261"/>
                  </a:lnTo>
                  <a:lnTo>
                    <a:pt x="37834" y="13889"/>
                  </a:lnTo>
                  <a:lnTo>
                    <a:pt x="37728" y="13091"/>
                  </a:lnTo>
                  <a:lnTo>
                    <a:pt x="37621" y="12665"/>
                  </a:lnTo>
                  <a:lnTo>
                    <a:pt x="37409" y="12293"/>
                  </a:lnTo>
                  <a:lnTo>
                    <a:pt x="37249" y="12133"/>
                  </a:lnTo>
                  <a:lnTo>
                    <a:pt x="37143" y="12026"/>
                  </a:lnTo>
                  <a:lnTo>
                    <a:pt x="36983" y="11973"/>
                  </a:lnTo>
                  <a:lnTo>
                    <a:pt x="36770" y="11920"/>
                  </a:lnTo>
                  <a:lnTo>
                    <a:pt x="36610" y="11920"/>
                  </a:lnTo>
                  <a:lnTo>
                    <a:pt x="36451" y="11973"/>
                  </a:lnTo>
                  <a:lnTo>
                    <a:pt x="36185" y="12080"/>
                  </a:lnTo>
                  <a:lnTo>
                    <a:pt x="35919" y="12346"/>
                  </a:lnTo>
                  <a:lnTo>
                    <a:pt x="35759" y="12718"/>
                  </a:lnTo>
                  <a:lnTo>
                    <a:pt x="34003" y="17348"/>
                  </a:lnTo>
                  <a:lnTo>
                    <a:pt x="33843" y="17667"/>
                  </a:lnTo>
                  <a:lnTo>
                    <a:pt x="33684" y="17827"/>
                  </a:lnTo>
                  <a:lnTo>
                    <a:pt x="33471" y="17933"/>
                  </a:lnTo>
                  <a:lnTo>
                    <a:pt x="33258" y="17933"/>
                  </a:lnTo>
                  <a:lnTo>
                    <a:pt x="33152" y="17880"/>
                  </a:lnTo>
                  <a:lnTo>
                    <a:pt x="33045" y="17827"/>
                  </a:lnTo>
                  <a:lnTo>
                    <a:pt x="32886" y="17667"/>
                  </a:lnTo>
                  <a:lnTo>
                    <a:pt x="32832" y="17507"/>
                  </a:lnTo>
                  <a:lnTo>
                    <a:pt x="32726" y="17348"/>
                  </a:lnTo>
                  <a:lnTo>
                    <a:pt x="32673" y="17135"/>
                  </a:lnTo>
                  <a:lnTo>
                    <a:pt x="32673" y="16922"/>
                  </a:lnTo>
                  <a:lnTo>
                    <a:pt x="32673" y="16656"/>
                  </a:lnTo>
                  <a:lnTo>
                    <a:pt x="34322" y="2289"/>
                  </a:lnTo>
                  <a:lnTo>
                    <a:pt x="34322" y="1916"/>
                  </a:lnTo>
                  <a:lnTo>
                    <a:pt x="34269" y="1650"/>
                  </a:lnTo>
                  <a:lnTo>
                    <a:pt x="34216" y="1384"/>
                  </a:lnTo>
                  <a:lnTo>
                    <a:pt x="34109" y="1118"/>
                  </a:lnTo>
                  <a:lnTo>
                    <a:pt x="33950" y="958"/>
                  </a:lnTo>
                  <a:lnTo>
                    <a:pt x="33790" y="799"/>
                  </a:lnTo>
                  <a:lnTo>
                    <a:pt x="33630" y="692"/>
                  </a:lnTo>
                  <a:lnTo>
                    <a:pt x="33418" y="586"/>
                  </a:lnTo>
                  <a:lnTo>
                    <a:pt x="33152" y="586"/>
                  </a:lnTo>
                  <a:lnTo>
                    <a:pt x="32992" y="639"/>
                  </a:lnTo>
                  <a:lnTo>
                    <a:pt x="32832" y="692"/>
                  </a:lnTo>
                  <a:lnTo>
                    <a:pt x="32673" y="799"/>
                  </a:lnTo>
                  <a:lnTo>
                    <a:pt x="32566" y="958"/>
                  </a:lnTo>
                  <a:lnTo>
                    <a:pt x="32407" y="1171"/>
                  </a:lnTo>
                  <a:lnTo>
                    <a:pt x="32300" y="1437"/>
                  </a:lnTo>
                  <a:lnTo>
                    <a:pt x="26926" y="16390"/>
                  </a:lnTo>
                  <a:lnTo>
                    <a:pt x="26766" y="16656"/>
                  </a:lnTo>
                  <a:lnTo>
                    <a:pt x="26606" y="16869"/>
                  </a:lnTo>
                  <a:lnTo>
                    <a:pt x="26447" y="16975"/>
                  </a:lnTo>
                  <a:lnTo>
                    <a:pt x="26234" y="16975"/>
                  </a:lnTo>
                  <a:lnTo>
                    <a:pt x="26021" y="16922"/>
                  </a:lnTo>
                  <a:lnTo>
                    <a:pt x="25808" y="16709"/>
                  </a:lnTo>
                  <a:lnTo>
                    <a:pt x="25649" y="16390"/>
                  </a:lnTo>
                  <a:lnTo>
                    <a:pt x="25542" y="15964"/>
                  </a:lnTo>
                  <a:lnTo>
                    <a:pt x="25170" y="10058"/>
                  </a:lnTo>
                  <a:lnTo>
                    <a:pt x="25117" y="9792"/>
                  </a:lnTo>
                  <a:lnTo>
                    <a:pt x="25063" y="9525"/>
                  </a:lnTo>
                  <a:lnTo>
                    <a:pt x="24957" y="9313"/>
                  </a:lnTo>
                  <a:lnTo>
                    <a:pt x="24850" y="9153"/>
                  </a:lnTo>
                  <a:lnTo>
                    <a:pt x="24691" y="8993"/>
                  </a:lnTo>
                  <a:lnTo>
                    <a:pt x="24584" y="8887"/>
                  </a:lnTo>
                  <a:lnTo>
                    <a:pt x="24425" y="8781"/>
                  </a:lnTo>
                  <a:lnTo>
                    <a:pt x="23999" y="8781"/>
                  </a:lnTo>
                  <a:lnTo>
                    <a:pt x="23680" y="8887"/>
                  </a:lnTo>
                  <a:lnTo>
                    <a:pt x="23573" y="8993"/>
                  </a:lnTo>
                  <a:lnTo>
                    <a:pt x="23414" y="9100"/>
                  </a:lnTo>
                  <a:lnTo>
                    <a:pt x="23307" y="9259"/>
                  </a:lnTo>
                  <a:lnTo>
                    <a:pt x="23201" y="9472"/>
                  </a:lnTo>
                  <a:lnTo>
                    <a:pt x="21019" y="14793"/>
                  </a:lnTo>
                  <a:lnTo>
                    <a:pt x="20913" y="15006"/>
                  </a:lnTo>
                  <a:lnTo>
                    <a:pt x="20753" y="15219"/>
                  </a:lnTo>
                  <a:lnTo>
                    <a:pt x="20540" y="15326"/>
                  </a:lnTo>
                  <a:lnTo>
                    <a:pt x="20381" y="15326"/>
                  </a:lnTo>
                  <a:lnTo>
                    <a:pt x="20115" y="15219"/>
                  </a:lnTo>
                  <a:lnTo>
                    <a:pt x="19955" y="15060"/>
                  </a:lnTo>
                  <a:lnTo>
                    <a:pt x="19795" y="14847"/>
                  </a:lnTo>
                  <a:lnTo>
                    <a:pt x="19742" y="14527"/>
                  </a:lnTo>
                  <a:lnTo>
                    <a:pt x="18359" y="6812"/>
                  </a:lnTo>
                  <a:lnTo>
                    <a:pt x="18199" y="6386"/>
                  </a:lnTo>
                  <a:lnTo>
                    <a:pt x="17986" y="6067"/>
                  </a:lnTo>
                  <a:lnTo>
                    <a:pt x="17720" y="5801"/>
                  </a:lnTo>
                  <a:lnTo>
                    <a:pt x="17560" y="5747"/>
                  </a:lnTo>
                  <a:lnTo>
                    <a:pt x="17401" y="5694"/>
                  </a:lnTo>
                  <a:lnTo>
                    <a:pt x="17081" y="5747"/>
                  </a:lnTo>
                  <a:lnTo>
                    <a:pt x="16815" y="5907"/>
                  </a:lnTo>
                  <a:lnTo>
                    <a:pt x="16603" y="6120"/>
                  </a:lnTo>
                  <a:lnTo>
                    <a:pt x="16390" y="6439"/>
                  </a:lnTo>
                  <a:lnTo>
                    <a:pt x="10856" y="19849"/>
                  </a:lnTo>
                  <a:lnTo>
                    <a:pt x="10696" y="20115"/>
                  </a:lnTo>
                  <a:lnTo>
                    <a:pt x="10536" y="20274"/>
                  </a:lnTo>
                  <a:lnTo>
                    <a:pt x="10324" y="20381"/>
                  </a:lnTo>
                  <a:lnTo>
                    <a:pt x="10111" y="20381"/>
                  </a:lnTo>
                  <a:lnTo>
                    <a:pt x="9898" y="20221"/>
                  </a:lnTo>
                  <a:lnTo>
                    <a:pt x="9685" y="20008"/>
                  </a:lnTo>
                  <a:lnTo>
                    <a:pt x="9525" y="19636"/>
                  </a:lnTo>
                  <a:lnTo>
                    <a:pt x="9525" y="19423"/>
                  </a:lnTo>
                  <a:lnTo>
                    <a:pt x="9525" y="19157"/>
                  </a:lnTo>
                  <a:lnTo>
                    <a:pt x="10004" y="8408"/>
                  </a:lnTo>
                  <a:lnTo>
                    <a:pt x="10057" y="7663"/>
                  </a:lnTo>
                  <a:lnTo>
                    <a:pt x="10164" y="6812"/>
                  </a:lnTo>
                  <a:lnTo>
                    <a:pt x="10324" y="6013"/>
                  </a:lnTo>
                  <a:lnTo>
                    <a:pt x="10430" y="5215"/>
                  </a:lnTo>
                  <a:lnTo>
                    <a:pt x="10430" y="4470"/>
                  </a:lnTo>
                  <a:lnTo>
                    <a:pt x="10377" y="4151"/>
                  </a:lnTo>
                  <a:lnTo>
                    <a:pt x="10324" y="3832"/>
                  </a:lnTo>
                  <a:lnTo>
                    <a:pt x="10164" y="3406"/>
                  </a:lnTo>
                  <a:lnTo>
                    <a:pt x="10004" y="3193"/>
                  </a:lnTo>
                  <a:lnTo>
                    <a:pt x="9845" y="3034"/>
                  </a:lnTo>
                  <a:lnTo>
                    <a:pt x="9685" y="2874"/>
                  </a:lnTo>
                  <a:lnTo>
                    <a:pt x="9472" y="2768"/>
                  </a:lnTo>
                  <a:lnTo>
                    <a:pt x="9259" y="2714"/>
                  </a:lnTo>
                  <a:lnTo>
                    <a:pt x="8993" y="2661"/>
                  </a:lnTo>
                  <a:lnTo>
                    <a:pt x="8780" y="2714"/>
                  </a:lnTo>
                  <a:lnTo>
                    <a:pt x="8514" y="2768"/>
                  </a:lnTo>
                  <a:lnTo>
                    <a:pt x="8248" y="2927"/>
                  </a:lnTo>
                  <a:lnTo>
                    <a:pt x="8035" y="3087"/>
                  </a:lnTo>
                  <a:lnTo>
                    <a:pt x="7663" y="3459"/>
                  </a:lnTo>
                  <a:lnTo>
                    <a:pt x="7344" y="3885"/>
                  </a:lnTo>
                  <a:lnTo>
                    <a:pt x="7024" y="4311"/>
                  </a:lnTo>
                  <a:lnTo>
                    <a:pt x="6811" y="4790"/>
                  </a:lnTo>
                  <a:lnTo>
                    <a:pt x="6652" y="5322"/>
                  </a:lnTo>
                  <a:lnTo>
                    <a:pt x="6439" y="5854"/>
                  </a:lnTo>
                  <a:lnTo>
                    <a:pt x="6173" y="6971"/>
                  </a:lnTo>
                  <a:lnTo>
                    <a:pt x="4098" y="16124"/>
                  </a:lnTo>
                  <a:lnTo>
                    <a:pt x="3778" y="17348"/>
                  </a:lnTo>
                  <a:lnTo>
                    <a:pt x="3619" y="17880"/>
                  </a:lnTo>
                  <a:lnTo>
                    <a:pt x="3353" y="18412"/>
                  </a:lnTo>
                  <a:lnTo>
                    <a:pt x="3087" y="18891"/>
                  </a:lnTo>
                  <a:lnTo>
                    <a:pt x="2767" y="19317"/>
                  </a:lnTo>
                  <a:lnTo>
                    <a:pt x="2395" y="19636"/>
                  </a:lnTo>
                  <a:lnTo>
                    <a:pt x="1916" y="19902"/>
                  </a:lnTo>
                  <a:lnTo>
                    <a:pt x="1597" y="20008"/>
                  </a:lnTo>
                  <a:lnTo>
                    <a:pt x="1224" y="20061"/>
                  </a:lnTo>
                  <a:lnTo>
                    <a:pt x="852" y="19955"/>
                  </a:lnTo>
                  <a:lnTo>
                    <a:pt x="745" y="19902"/>
                  </a:lnTo>
                  <a:lnTo>
                    <a:pt x="586" y="19795"/>
                  </a:lnTo>
                  <a:lnTo>
                    <a:pt x="426" y="19529"/>
                  </a:lnTo>
                  <a:lnTo>
                    <a:pt x="320" y="19210"/>
                  </a:lnTo>
                  <a:lnTo>
                    <a:pt x="320" y="18838"/>
                  </a:lnTo>
                  <a:lnTo>
                    <a:pt x="320" y="18465"/>
                  </a:lnTo>
                  <a:lnTo>
                    <a:pt x="532" y="16496"/>
                  </a:lnTo>
                  <a:lnTo>
                    <a:pt x="745" y="14527"/>
                  </a:lnTo>
                  <a:lnTo>
                    <a:pt x="1065" y="12559"/>
                  </a:lnTo>
                  <a:lnTo>
                    <a:pt x="1490" y="10590"/>
                  </a:lnTo>
                  <a:lnTo>
                    <a:pt x="1171" y="10483"/>
                  </a:lnTo>
                  <a:lnTo>
                    <a:pt x="745" y="12452"/>
                  </a:lnTo>
                  <a:lnTo>
                    <a:pt x="426" y="14474"/>
                  </a:lnTo>
                  <a:lnTo>
                    <a:pt x="160" y="16443"/>
                  </a:lnTo>
                  <a:lnTo>
                    <a:pt x="0" y="18465"/>
                  </a:lnTo>
                  <a:lnTo>
                    <a:pt x="0" y="18891"/>
                  </a:lnTo>
                  <a:lnTo>
                    <a:pt x="0" y="19263"/>
                  </a:lnTo>
                  <a:lnTo>
                    <a:pt x="107" y="19689"/>
                  </a:lnTo>
                  <a:lnTo>
                    <a:pt x="213" y="19849"/>
                  </a:lnTo>
                  <a:lnTo>
                    <a:pt x="320" y="20008"/>
                  </a:lnTo>
                  <a:lnTo>
                    <a:pt x="532" y="20168"/>
                  </a:lnTo>
                  <a:lnTo>
                    <a:pt x="745" y="20274"/>
                  </a:lnTo>
                  <a:lnTo>
                    <a:pt x="958" y="20328"/>
                  </a:lnTo>
                  <a:lnTo>
                    <a:pt x="1171" y="20381"/>
                  </a:lnTo>
                  <a:lnTo>
                    <a:pt x="1650" y="20328"/>
                  </a:lnTo>
                  <a:lnTo>
                    <a:pt x="2076" y="20221"/>
                  </a:lnTo>
                  <a:lnTo>
                    <a:pt x="2555" y="19902"/>
                  </a:lnTo>
                  <a:lnTo>
                    <a:pt x="2980" y="19529"/>
                  </a:lnTo>
                  <a:lnTo>
                    <a:pt x="3353" y="19104"/>
                  </a:lnTo>
                  <a:lnTo>
                    <a:pt x="3672" y="18625"/>
                  </a:lnTo>
                  <a:lnTo>
                    <a:pt x="3885" y="18039"/>
                  </a:lnTo>
                  <a:lnTo>
                    <a:pt x="4098" y="17454"/>
                  </a:lnTo>
                  <a:lnTo>
                    <a:pt x="4417" y="16230"/>
                  </a:lnTo>
                  <a:lnTo>
                    <a:pt x="6492" y="7025"/>
                  </a:lnTo>
                  <a:lnTo>
                    <a:pt x="6758" y="5960"/>
                  </a:lnTo>
                  <a:lnTo>
                    <a:pt x="6918" y="5428"/>
                  </a:lnTo>
                  <a:lnTo>
                    <a:pt x="7131" y="4949"/>
                  </a:lnTo>
                  <a:lnTo>
                    <a:pt x="7344" y="4524"/>
                  </a:lnTo>
                  <a:lnTo>
                    <a:pt x="7556" y="4098"/>
                  </a:lnTo>
                  <a:lnTo>
                    <a:pt x="7876" y="3725"/>
                  </a:lnTo>
                  <a:lnTo>
                    <a:pt x="8248" y="3353"/>
                  </a:lnTo>
                  <a:lnTo>
                    <a:pt x="8621" y="3087"/>
                  </a:lnTo>
                  <a:lnTo>
                    <a:pt x="8834" y="3034"/>
                  </a:lnTo>
                  <a:lnTo>
                    <a:pt x="9206" y="3034"/>
                  </a:lnTo>
                  <a:lnTo>
                    <a:pt x="9366" y="3087"/>
                  </a:lnTo>
                  <a:lnTo>
                    <a:pt x="9632" y="3300"/>
                  </a:lnTo>
                  <a:lnTo>
                    <a:pt x="9845" y="3566"/>
                  </a:lnTo>
                  <a:lnTo>
                    <a:pt x="10004" y="3885"/>
                  </a:lnTo>
                  <a:lnTo>
                    <a:pt x="10057" y="4204"/>
                  </a:lnTo>
                  <a:lnTo>
                    <a:pt x="10111" y="4524"/>
                  </a:lnTo>
                  <a:lnTo>
                    <a:pt x="10057" y="5215"/>
                  </a:lnTo>
                  <a:lnTo>
                    <a:pt x="10004" y="6013"/>
                  </a:lnTo>
                  <a:lnTo>
                    <a:pt x="9845" y="6758"/>
                  </a:lnTo>
                  <a:lnTo>
                    <a:pt x="9738" y="7610"/>
                  </a:lnTo>
                  <a:lnTo>
                    <a:pt x="9632" y="8355"/>
                  </a:lnTo>
                  <a:lnTo>
                    <a:pt x="9153" y="19157"/>
                  </a:lnTo>
                  <a:lnTo>
                    <a:pt x="9153" y="19476"/>
                  </a:lnTo>
                  <a:lnTo>
                    <a:pt x="9206" y="19795"/>
                  </a:lnTo>
                  <a:lnTo>
                    <a:pt x="9312" y="20008"/>
                  </a:lnTo>
                  <a:lnTo>
                    <a:pt x="9419" y="20221"/>
                  </a:lnTo>
                  <a:lnTo>
                    <a:pt x="9579" y="20381"/>
                  </a:lnTo>
                  <a:lnTo>
                    <a:pt x="9738" y="20540"/>
                  </a:lnTo>
                  <a:lnTo>
                    <a:pt x="9898" y="20647"/>
                  </a:lnTo>
                  <a:lnTo>
                    <a:pt x="10057" y="20700"/>
                  </a:lnTo>
                  <a:lnTo>
                    <a:pt x="10324" y="20700"/>
                  </a:lnTo>
                  <a:lnTo>
                    <a:pt x="10643" y="20594"/>
                  </a:lnTo>
                  <a:lnTo>
                    <a:pt x="10749" y="20487"/>
                  </a:lnTo>
                  <a:lnTo>
                    <a:pt x="10909" y="20381"/>
                  </a:lnTo>
                  <a:lnTo>
                    <a:pt x="11015" y="20168"/>
                  </a:lnTo>
                  <a:lnTo>
                    <a:pt x="11122" y="19955"/>
                  </a:lnTo>
                  <a:lnTo>
                    <a:pt x="16709" y="6599"/>
                  </a:lnTo>
                  <a:lnTo>
                    <a:pt x="16815" y="6333"/>
                  </a:lnTo>
                  <a:lnTo>
                    <a:pt x="16975" y="6173"/>
                  </a:lnTo>
                  <a:lnTo>
                    <a:pt x="17188" y="6067"/>
                  </a:lnTo>
                  <a:lnTo>
                    <a:pt x="17348" y="6067"/>
                  </a:lnTo>
                  <a:lnTo>
                    <a:pt x="17560" y="6120"/>
                  </a:lnTo>
                  <a:lnTo>
                    <a:pt x="17773" y="6280"/>
                  </a:lnTo>
                  <a:lnTo>
                    <a:pt x="17933" y="6546"/>
                  </a:lnTo>
                  <a:lnTo>
                    <a:pt x="17986" y="6865"/>
                  </a:lnTo>
                  <a:lnTo>
                    <a:pt x="19370" y="14581"/>
                  </a:lnTo>
                  <a:lnTo>
                    <a:pt x="19529" y="15006"/>
                  </a:lnTo>
                  <a:lnTo>
                    <a:pt x="19742" y="15326"/>
                  </a:lnTo>
                  <a:lnTo>
                    <a:pt x="20008" y="15538"/>
                  </a:lnTo>
                  <a:lnTo>
                    <a:pt x="20168" y="15645"/>
                  </a:lnTo>
                  <a:lnTo>
                    <a:pt x="20647" y="15645"/>
                  </a:lnTo>
                  <a:lnTo>
                    <a:pt x="20913" y="15485"/>
                  </a:lnTo>
                  <a:lnTo>
                    <a:pt x="21126" y="15272"/>
                  </a:lnTo>
                  <a:lnTo>
                    <a:pt x="21338" y="14900"/>
                  </a:lnTo>
                  <a:lnTo>
                    <a:pt x="23520" y="9632"/>
                  </a:lnTo>
                  <a:lnTo>
                    <a:pt x="23627" y="9366"/>
                  </a:lnTo>
                  <a:lnTo>
                    <a:pt x="23786" y="9206"/>
                  </a:lnTo>
                  <a:lnTo>
                    <a:pt x="23999" y="9100"/>
                  </a:lnTo>
                  <a:lnTo>
                    <a:pt x="24212" y="9100"/>
                  </a:lnTo>
                  <a:lnTo>
                    <a:pt x="24425" y="9153"/>
                  </a:lnTo>
                  <a:lnTo>
                    <a:pt x="24584" y="9366"/>
                  </a:lnTo>
                  <a:lnTo>
                    <a:pt x="24744" y="9685"/>
                  </a:lnTo>
                  <a:lnTo>
                    <a:pt x="24850" y="10111"/>
                  </a:lnTo>
                  <a:lnTo>
                    <a:pt x="25223" y="16017"/>
                  </a:lnTo>
                  <a:lnTo>
                    <a:pt x="25276" y="16283"/>
                  </a:lnTo>
                  <a:lnTo>
                    <a:pt x="25329" y="16549"/>
                  </a:lnTo>
                  <a:lnTo>
                    <a:pt x="25436" y="16762"/>
                  </a:lnTo>
                  <a:lnTo>
                    <a:pt x="25542" y="16922"/>
                  </a:lnTo>
                  <a:lnTo>
                    <a:pt x="25702" y="17082"/>
                  </a:lnTo>
                  <a:lnTo>
                    <a:pt x="25861" y="17188"/>
                  </a:lnTo>
                  <a:lnTo>
                    <a:pt x="26021" y="17294"/>
                  </a:lnTo>
                  <a:lnTo>
                    <a:pt x="26447" y="17294"/>
                  </a:lnTo>
                  <a:lnTo>
                    <a:pt x="26766" y="17188"/>
                  </a:lnTo>
                  <a:lnTo>
                    <a:pt x="26873" y="17082"/>
                  </a:lnTo>
                  <a:lnTo>
                    <a:pt x="27032" y="16922"/>
                  </a:lnTo>
                  <a:lnTo>
                    <a:pt x="27139" y="16762"/>
                  </a:lnTo>
                  <a:lnTo>
                    <a:pt x="27245" y="16496"/>
                  </a:lnTo>
                  <a:lnTo>
                    <a:pt x="32619" y="1544"/>
                  </a:lnTo>
                  <a:lnTo>
                    <a:pt x="32779" y="1224"/>
                  </a:lnTo>
                  <a:lnTo>
                    <a:pt x="32939" y="1065"/>
                  </a:lnTo>
                  <a:lnTo>
                    <a:pt x="33152" y="958"/>
                  </a:lnTo>
                  <a:lnTo>
                    <a:pt x="33364" y="958"/>
                  </a:lnTo>
                  <a:lnTo>
                    <a:pt x="33471" y="1012"/>
                  </a:lnTo>
                  <a:lnTo>
                    <a:pt x="33630" y="1065"/>
                  </a:lnTo>
                  <a:lnTo>
                    <a:pt x="33737" y="1171"/>
                  </a:lnTo>
                  <a:lnTo>
                    <a:pt x="33843" y="1331"/>
                  </a:lnTo>
                  <a:lnTo>
                    <a:pt x="33897" y="1544"/>
                  </a:lnTo>
                  <a:lnTo>
                    <a:pt x="33950" y="1757"/>
                  </a:lnTo>
                  <a:lnTo>
                    <a:pt x="34003" y="1969"/>
                  </a:lnTo>
                  <a:lnTo>
                    <a:pt x="33950" y="2235"/>
                  </a:lnTo>
                  <a:lnTo>
                    <a:pt x="32353" y="16603"/>
                  </a:lnTo>
                  <a:lnTo>
                    <a:pt x="32300" y="16922"/>
                  </a:lnTo>
                  <a:lnTo>
                    <a:pt x="32353" y="17241"/>
                  </a:lnTo>
                  <a:lnTo>
                    <a:pt x="32407" y="17507"/>
                  </a:lnTo>
                  <a:lnTo>
                    <a:pt x="32513" y="17720"/>
                  </a:lnTo>
                  <a:lnTo>
                    <a:pt x="32673" y="17933"/>
                  </a:lnTo>
                  <a:lnTo>
                    <a:pt x="32832" y="18093"/>
                  </a:lnTo>
                  <a:lnTo>
                    <a:pt x="32992" y="18199"/>
                  </a:lnTo>
                  <a:lnTo>
                    <a:pt x="33205" y="18252"/>
                  </a:lnTo>
                  <a:lnTo>
                    <a:pt x="33471" y="18305"/>
                  </a:lnTo>
                  <a:lnTo>
                    <a:pt x="33630" y="18252"/>
                  </a:lnTo>
                  <a:lnTo>
                    <a:pt x="33790" y="18199"/>
                  </a:lnTo>
                  <a:lnTo>
                    <a:pt x="33950" y="18093"/>
                  </a:lnTo>
                  <a:lnTo>
                    <a:pt x="34109" y="17933"/>
                  </a:lnTo>
                  <a:lnTo>
                    <a:pt x="34216" y="17720"/>
                  </a:lnTo>
                  <a:lnTo>
                    <a:pt x="34322" y="17507"/>
                  </a:lnTo>
                  <a:lnTo>
                    <a:pt x="36078" y="12825"/>
                  </a:lnTo>
                  <a:lnTo>
                    <a:pt x="36185" y="12559"/>
                  </a:lnTo>
                  <a:lnTo>
                    <a:pt x="36344" y="12399"/>
                  </a:lnTo>
                  <a:lnTo>
                    <a:pt x="36557" y="12293"/>
                  </a:lnTo>
                  <a:lnTo>
                    <a:pt x="36770" y="12239"/>
                  </a:lnTo>
                  <a:lnTo>
                    <a:pt x="36930" y="12346"/>
                  </a:lnTo>
                  <a:lnTo>
                    <a:pt x="37143" y="12505"/>
                  </a:lnTo>
                  <a:lnTo>
                    <a:pt x="37302" y="12771"/>
                  </a:lnTo>
                  <a:lnTo>
                    <a:pt x="37409" y="13144"/>
                  </a:lnTo>
                  <a:lnTo>
                    <a:pt x="37515" y="13942"/>
                  </a:lnTo>
                  <a:lnTo>
                    <a:pt x="37621" y="14368"/>
                  </a:lnTo>
                  <a:lnTo>
                    <a:pt x="37834" y="14740"/>
                  </a:lnTo>
                  <a:lnTo>
                    <a:pt x="37941" y="14900"/>
                  </a:lnTo>
                  <a:lnTo>
                    <a:pt x="38100" y="15006"/>
                  </a:lnTo>
                  <a:lnTo>
                    <a:pt x="38260" y="15060"/>
                  </a:lnTo>
                  <a:lnTo>
                    <a:pt x="38420" y="15113"/>
                  </a:lnTo>
                  <a:lnTo>
                    <a:pt x="38739" y="15060"/>
                  </a:lnTo>
                  <a:lnTo>
                    <a:pt x="39058" y="14953"/>
                  </a:lnTo>
                  <a:lnTo>
                    <a:pt x="39271" y="14687"/>
                  </a:lnTo>
                  <a:lnTo>
                    <a:pt x="39484" y="14368"/>
                  </a:lnTo>
                  <a:lnTo>
                    <a:pt x="40016" y="13037"/>
                  </a:lnTo>
                  <a:lnTo>
                    <a:pt x="40176" y="12771"/>
                  </a:lnTo>
                  <a:lnTo>
                    <a:pt x="40335" y="12612"/>
                  </a:lnTo>
                  <a:lnTo>
                    <a:pt x="40495" y="12505"/>
                  </a:lnTo>
                  <a:lnTo>
                    <a:pt x="40708" y="12505"/>
                  </a:lnTo>
                  <a:lnTo>
                    <a:pt x="40921" y="12559"/>
                  </a:lnTo>
                  <a:lnTo>
                    <a:pt x="41133" y="12771"/>
                  </a:lnTo>
                  <a:lnTo>
                    <a:pt x="41293" y="13037"/>
                  </a:lnTo>
                  <a:lnTo>
                    <a:pt x="41346" y="13463"/>
                  </a:lnTo>
                  <a:lnTo>
                    <a:pt x="41399" y="13889"/>
                  </a:lnTo>
                  <a:lnTo>
                    <a:pt x="41453" y="14208"/>
                  </a:lnTo>
                  <a:lnTo>
                    <a:pt x="41506" y="14421"/>
                  </a:lnTo>
                  <a:lnTo>
                    <a:pt x="41612" y="14634"/>
                  </a:lnTo>
                  <a:lnTo>
                    <a:pt x="41719" y="14847"/>
                  </a:lnTo>
                  <a:lnTo>
                    <a:pt x="41878" y="14953"/>
                  </a:lnTo>
                  <a:lnTo>
                    <a:pt x="41985" y="15060"/>
                  </a:lnTo>
                  <a:lnTo>
                    <a:pt x="42144" y="15166"/>
                  </a:lnTo>
                  <a:lnTo>
                    <a:pt x="42570" y="15166"/>
                  </a:lnTo>
                  <a:lnTo>
                    <a:pt x="42889" y="15060"/>
                  </a:lnTo>
                  <a:lnTo>
                    <a:pt x="42996" y="14953"/>
                  </a:lnTo>
                  <a:lnTo>
                    <a:pt x="43155" y="14847"/>
                  </a:lnTo>
                  <a:lnTo>
                    <a:pt x="43262" y="14634"/>
                  </a:lnTo>
                  <a:lnTo>
                    <a:pt x="43368" y="14421"/>
                  </a:lnTo>
                  <a:lnTo>
                    <a:pt x="48690" y="905"/>
                  </a:lnTo>
                  <a:lnTo>
                    <a:pt x="48796" y="639"/>
                  </a:lnTo>
                  <a:lnTo>
                    <a:pt x="49009" y="479"/>
                  </a:lnTo>
                  <a:lnTo>
                    <a:pt x="49168" y="373"/>
                  </a:lnTo>
                  <a:lnTo>
                    <a:pt x="49381" y="373"/>
                  </a:lnTo>
                  <a:lnTo>
                    <a:pt x="49541" y="426"/>
                  </a:lnTo>
                  <a:lnTo>
                    <a:pt x="49647" y="533"/>
                  </a:lnTo>
                  <a:lnTo>
                    <a:pt x="49754" y="639"/>
                  </a:lnTo>
                  <a:lnTo>
                    <a:pt x="49860" y="799"/>
                  </a:lnTo>
                  <a:lnTo>
                    <a:pt x="49967" y="958"/>
                  </a:lnTo>
                  <a:lnTo>
                    <a:pt x="50020" y="1171"/>
                  </a:lnTo>
                  <a:lnTo>
                    <a:pt x="50020" y="1437"/>
                  </a:lnTo>
                  <a:lnTo>
                    <a:pt x="50020" y="1703"/>
                  </a:lnTo>
                  <a:lnTo>
                    <a:pt x="47519" y="19955"/>
                  </a:lnTo>
                  <a:lnTo>
                    <a:pt x="47519" y="20274"/>
                  </a:lnTo>
                  <a:lnTo>
                    <a:pt x="47572" y="20594"/>
                  </a:lnTo>
                  <a:lnTo>
                    <a:pt x="47625" y="20860"/>
                  </a:lnTo>
                  <a:lnTo>
                    <a:pt x="47732" y="21072"/>
                  </a:lnTo>
                  <a:lnTo>
                    <a:pt x="47891" y="21285"/>
                  </a:lnTo>
                  <a:lnTo>
                    <a:pt x="48051" y="21445"/>
                  </a:lnTo>
                  <a:lnTo>
                    <a:pt x="48211" y="21551"/>
                  </a:lnTo>
                  <a:lnTo>
                    <a:pt x="48424" y="21658"/>
                  </a:lnTo>
                  <a:lnTo>
                    <a:pt x="48583" y="21658"/>
                  </a:lnTo>
                  <a:lnTo>
                    <a:pt x="48849" y="21605"/>
                  </a:lnTo>
                  <a:lnTo>
                    <a:pt x="49115" y="21498"/>
                  </a:lnTo>
                  <a:lnTo>
                    <a:pt x="49328" y="21232"/>
                  </a:lnTo>
                  <a:lnTo>
                    <a:pt x="49541" y="20860"/>
                  </a:lnTo>
                  <a:lnTo>
                    <a:pt x="50658" y="17773"/>
                  </a:lnTo>
                  <a:lnTo>
                    <a:pt x="50818" y="17507"/>
                  </a:lnTo>
                  <a:lnTo>
                    <a:pt x="50978" y="17348"/>
                  </a:lnTo>
                  <a:lnTo>
                    <a:pt x="51191" y="17241"/>
                  </a:lnTo>
                  <a:lnTo>
                    <a:pt x="51403" y="17241"/>
                  </a:lnTo>
                  <a:lnTo>
                    <a:pt x="51616" y="17294"/>
                  </a:lnTo>
                  <a:lnTo>
                    <a:pt x="51829" y="17507"/>
                  </a:lnTo>
                  <a:lnTo>
                    <a:pt x="51936" y="17827"/>
                  </a:lnTo>
                  <a:lnTo>
                    <a:pt x="52042" y="18252"/>
                  </a:lnTo>
                  <a:lnTo>
                    <a:pt x="52042" y="18572"/>
                  </a:lnTo>
                  <a:lnTo>
                    <a:pt x="52095" y="18838"/>
                  </a:lnTo>
                  <a:lnTo>
                    <a:pt x="52202" y="19050"/>
                  </a:lnTo>
                  <a:lnTo>
                    <a:pt x="52308" y="19263"/>
                  </a:lnTo>
                  <a:lnTo>
                    <a:pt x="52468" y="19423"/>
                  </a:lnTo>
                  <a:lnTo>
                    <a:pt x="52627" y="19529"/>
                  </a:lnTo>
                  <a:lnTo>
                    <a:pt x="52787" y="19583"/>
                  </a:lnTo>
                  <a:lnTo>
                    <a:pt x="52947" y="19636"/>
                  </a:lnTo>
                  <a:lnTo>
                    <a:pt x="53213" y="19636"/>
                  </a:lnTo>
                  <a:lnTo>
                    <a:pt x="53479" y="19583"/>
                  </a:lnTo>
                  <a:lnTo>
                    <a:pt x="53638" y="19476"/>
                  </a:lnTo>
                  <a:lnTo>
                    <a:pt x="53745" y="19317"/>
                  </a:lnTo>
                  <a:lnTo>
                    <a:pt x="53904" y="19157"/>
                  </a:lnTo>
                  <a:lnTo>
                    <a:pt x="54011" y="18944"/>
                  </a:lnTo>
                  <a:lnTo>
                    <a:pt x="55767" y="14900"/>
                  </a:lnTo>
                  <a:lnTo>
                    <a:pt x="55926" y="14634"/>
                  </a:lnTo>
                  <a:lnTo>
                    <a:pt x="56139" y="14474"/>
                  </a:lnTo>
                  <a:lnTo>
                    <a:pt x="56299" y="14421"/>
                  </a:lnTo>
                  <a:lnTo>
                    <a:pt x="56512" y="14421"/>
                  </a:lnTo>
                  <a:lnTo>
                    <a:pt x="56671" y="14474"/>
                  </a:lnTo>
                  <a:lnTo>
                    <a:pt x="56778" y="14581"/>
                  </a:lnTo>
                  <a:lnTo>
                    <a:pt x="56884" y="14740"/>
                  </a:lnTo>
                  <a:lnTo>
                    <a:pt x="56991" y="14900"/>
                  </a:lnTo>
                  <a:lnTo>
                    <a:pt x="57044" y="15113"/>
                  </a:lnTo>
                  <a:lnTo>
                    <a:pt x="57097" y="15326"/>
                  </a:lnTo>
                  <a:lnTo>
                    <a:pt x="57097" y="15538"/>
                  </a:lnTo>
                  <a:lnTo>
                    <a:pt x="57097" y="15805"/>
                  </a:lnTo>
                  <a:lnTo>
                    <a:pt x="56778" y="17507"/>
                  </a:lnTo>
                  <a:lnTo>
                    <a:pt x="56725" y="18572"/>
                  </a:lnTo>
                  <a:lnTo>
                    <a:pt x="57044" y="18572"/>
                  </a:lnTo>
                  <a:lnTo>
                    <a:pt x="57150" y="17561"/>
                  </a:lnTo>
                  <a:lnTo>
                    <a:pt x="57416" y="15911"/>
                  </a:lnTo>
                  <a:lnTo>
                    <a:pt x="57470" y="15538"/>
                  </a:lnTo>
                  <a:lnTo>
                    <a:pt x="57416" y="15219"/>
                  </a:lnTo>
                  <a:lnTo>
                    <a:pt x="57363" y="14953"/>
                  </a:lnTo>
                  <a:lnTo>
                    <a:pt x="57257" y="14687"/>
                  </a:lnTo>
                  <a:lnTo>
                    <a:pt x="57150" y="14474"/>
                  </a:lnTo>
                  <a:lnTo>
                    <a:pt x="56991" y="14315"/>
                  </a:lnTo>
                  <a:lnTo>
                    <a:pt x="56831" y="14208"/>
                  </a:lnTo>
                  <a:lnTo>
                    <a:pt x="56618" y="14102"/>
                  </a:lnTo>
                  <a:lnTo>
                    <a:pt x="56352" y="14049"/>
                  </a:lnTo>
                  <a:lnTo>
                    <a:pt x="56193" y="14102"/>
                  </a:lnTo>
                  <a:lnTo>
                    <a:pt x="56033" y="14155"/>
                  </a:lnTo>
                  <a:lnTo>
                    <a:pt x="55873" y="14261"/>
                  </a:lnTo>
                  <a:lnTo>
                    <a:pt x="55714" y="14368"/>
                  </a:lnTo>
                  <a:lnTo>
                    <a:pt x="55607" y="14527"/>
                  </a:lnTo>
                  <a:lnTo>
                    <a:pt x="55501" y="14793"/>
                  </a:lnTo>
                  <a:lnTo>
                    <a:pt x="53692" y="18838"/>
                  </a:lnTo>
                  <a:lnTo>
                    <a:pt x="53532" y="19050"/>
                  </a:lnTo>
                  <a:lnTo>
                    <a:pt x="53372" y="19210"/>
                  </a:lnTo>
                  <a:lnTo>
                    <a:pt x="53213" y="19317"/>
                  </a:lnTo>
                  <a:lnTo>
                    <a:pt x="53000" y="19317"/>
                  </a:lnTo>
                  <a:lnTo>
                    <a:pt x="52787" y="19210"/>
                  </a:lnTo>
                  <a:lnTo>
                    <a:pt x="52574" y="18997"/>
                  </a:lnTo>
                  <a:lnTo>
                    <a:pt x="52414" y="18678"/>
                  </a:lnTo>
                  <a:lnTo>
                    <a:pt x="52361" y="18252"/>
                  </a:lnTo>
                  <a:lnTo>
                    <a:pt x="52361" y="17986"/>
                  </a:lnTo>
                  <a:lnTo>
                    <a:pt x="52255" y="17720"/>
                  </a:lnTo>
                  <a:lnTo>
                    <a:pt x="52202" y="17454"/>
                  </a:lnTo>
                  <a:lnTo>
                    <a:pt x="52042" y="17294"/>
                  </a:lnTo>
                  <a:lnTo>
                    <a:pt x="51936" y="17135"/>
                  </a:lnTo>
                  <a:lnTo>
                    <a:pt x="51776" y="17028"/>
                  </a:lnTo>
                  <a:lnTo>
                    <a:pt x="51616" y="16922"/>
                  </a:lnTo>
                  <a:lnTo>
                    <a:pt x="51457" y="16869"/>
                  </a:lnTo>
                  <a:lnTo>
                    <a:pt x="51137" y="16869"/>
                  </a:lnTo>
                  <a:lnTo>
                    <a:pt x="50871" y="17028"/>
                  </a:lnTo>
                  <a:lnTo>
                    <a:pt x="50712" y="17135"/>
                  </a:lnTo>
                  <a:lnTo>
                    <a:pt x="50605" y="17241"/>
                  </a:lnTo>
                  <a:lnTo>
                    <a:pt x="50446" y="17454"/>
                  </a:lnTo>
                  <a:lnTo>
                    <a:pt x="50339" y="17667"/>
                  </a:lnTo>
                  <a:lnTo>
                    <a:pt x="49222" y="20753"/>
                  </a:lnTo>
                  <a:lnTo>
                    <a:pt x="49062" y="21019"/>
                  </a:lnTo>
                  <a:lnTo>
                    <a:pt x="48902" y="21232"/>
                  </a:lnTo>
                  <a:lnTo>
                    <a:pt x="48690" y="21339"/>
                  </a:lnTo>
                  <a:lnTo>
                    <a:pt x="48477" y="21339"/>
                  </a:lnTo>
                  <a:lnTo>
                    <a:pt x="48370" y="21285"/>
                  </a:lnTo>
                  <a:lnTo>
                    <a:pt x="48211" y="21179"/>
                  </a:lnTo>
                  <a:lnTo>
                    <a:pt x="48104" y="21072"/>
                  </a:lnTo>
                  <a:lnTo>
                    <a:pt x="47998" y="20913"/>
                  </a:lnTo>
                  <a:lnTo>
                    <a:pt x="47945" y="20700"/>
                  </a:lnTo>
                  <a:lnTo>
                    <a:pt x="47891" y="20487"/>
                  </a:lnTo>
                  <a:lnTo>
                    <a:pt x="47838" y="20274"/>
                  </a:lnTo>
                  <a:lnTo>
                    <a:pt x="47891" y="20008"/>
                  </a:lnTo>
                  <a:lnTo>
                    <a:pt x="50339" y="1757"/>
                  </a:lnTo>
                  <a:lnTo>
                    <a:pt x="50339" y="1384"/>
                  </a:lnTo>
                  <a:lnTo>
                    <a:pt x="50339" y="1118"/>
                  </a:lnTo>
                  <a:lnTo>
                    <a:pt x="50233" y="852"/>
                  </a:lnTo>
                  <a:lnTo>
                    <a:pt x="50126" y="586"/>
                  </a:lnTo>
                  <a:lnTo>
                    <a:pt x="50020" y="373"/>
                  </a:lnTo>
                  <a:lnTo>
                    <a:pt x="49860" y="213"/>
                  </a:lnTo>
                  <a:lnTo>
                    <a:pt x="49647" y="107"/>
                  </a:lnTo>
                  <a:lnTo>
                    <a:pt x="49488" y="54"/>
                  </a:lnTo>
                  <a:lnTo>
                    <a:pt x="49168" y="1"/>
                  </a:lnTo>
                  <a:close/>
                </a:path>
              </a:pathLst>
            </a:custGeom>
            <a:solidFill>
              <a:srgbClr val="1318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147;p17">
              <a:extLst>
                <a:ext uri="{FF2B5EF4-FFF2-40B4-BE49-F238E27FC236}">
                  <a16:creationId xmlns:a16="http://schemas.microsoft.com/office/drawing/2014/main" id="{3FC16CC1-BB71-9C0C-78E3-086BDB782433}"/>
                </a:ext>
              </a:extLst>
            </p:cNvPr>
            <p:cNvSpPr/>
            <p:nvPr/>
          </p:nvSpPr>
          <p:spPr>
            <a:xfrm>
              <a:off x="8238033" y="4604574"/>
              <a:ext cx="54404" cy="1113323"/>
            </a:xfrm>
            <a:custGeom>
              <a:avLst/>
              <a:gdLst/>
              <a:ahLst/>
              <a:cxnLst/>
              <a:rect l="l" t="t" r="r" b="b"/>
              <a:pathLst>
                <a:path w="2023" h="41399" extrusionOk="0">
                  <a:moveTo>
                    <a:pt x="1" y="0"/>
                  </a:moveTo>
                  <a:lnTo>
                    <a:pt x="1" y="41399"/>
                  </a:lnTo>
                  <a:lnTo>
                    <a:pt x="2023" y="41399"/>
                  </a:lnTo>
                  <a:lnTo>
                    <a:pt x="20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148;p17">
              <a:extLst>
                <a:ext uri="{FF2B5EF4-FFF2-40B4-BE49-F238E27FC236}">
                  <a16:creationId xmlns:a16="http://schemas.microsoft.com/office/drawing/2014/main" id="{19E7DDF0-9A17-682C-87CF-EECE7D1C6D23}"/>
                </a:ext>
              </a:extLst>
            </p:cNvPr>
            <p:cNvSpPr/>
            <p:nvPr/>
          </p:nvSpPr>
          <p:spPr>
            <a:xfrm>
              <a:off x="7983586" y="681688"/>
              <a:ext cx="42600" cy="151675"/>
            </a:xfrm>
            <a:custGeom>
              <a:avLst/>
              <a:gdLst/>
              <a:ahLst/>
              <a:cxnLst/>
              <a:rect l="l" t="t" r="r" b="b"/>
              <a:pathLst>
                <a:path w="1704" h="6067" extrusionOk="0">
                  <a:moveTo>
                    <a:pt x="1704" y="0"/>
                  </a:moveTo>
                  <a:lnTo>
                    <a:pt x="1491" y="54"/>
                  </a:lnTo>
                  <a:lnTo>
                    <a:pt x="1278" y="107"/>
                  </a:lnTo>
                  <a:lnTo>
                    <a:pt x="905" y="320"/>
                  </a:lnTo>
                  <a:lnTo>
                    <a:pt x="586" y="692"/>
                  </a:lnTo>
                  <a:lnTo>
                    <a:pt x="320" y="1171"/>
                  </a:lnTo>
                  <a:lnTo>
                    <a:pt x="107" y="1703"/>
                  </a:lnTo>
                  <a:lnTo>
                    <a:pt x="1" y="2289"/>
                  </a:lnTo>
                  <a:lnTo>
                    <a:pt x="1" y="2927"/>
                  </a:lnTo>
                  <a:lnTo>
                    <a:pt x="54" y="3566"/>
                  </a:lnTo>
                  <a:lnTo>
                    <a:pt x="214" y="4204"/>
                  </a:lnTo>
                  <a:lnTo>
                    <a:pt x="427" y="4843"/>
                  </a:lnTo>
                  <a:lnTo>
                    <a:pt x="746" y="5481"/>
                  </a:lnTo>
                  <a:lnTo>
                    <a:pt x="1172" y="6067"/>
                  </a:lnTo>
                  <a:lnTo>
                    <a:pt x="1438" y="5854"/>
                  </a:lnTo>
                  <a:lnTo>
                    <a:pt x="1065" y="5268"/>
                  </a:lnTo>
                  <a:lnTo>
                    <a:pt x="746" y="4736"/>
                  </a:lnTo>
                  <a:lnTo>
                    <a:pt x="533" y="4098"/>
                  </a:lnTo>
                  <a:lnTo>
                    <a:pt x="373" y="3512"/>
                  </a:lnTo>
                  <a:lnTo>
                    <a:pt x="320" y="2927"/>
                  </a:lnTo>
                  <a:lnTo>
                    <a:pt x="320" y="2342"/>
                  </a:lnTo>
                  <a:lnTo>
                    <a:pt x="427" y="1810"/>
                  </a:lnTo>
                  <a:lnTo>
                    <a:pt x="639" y="1278"/>
                  </a:lnTo>
                  <a:lnTo>
                    <a:pt x="746" y="1065"/>
                  </a:lnTo>
                  <a:lnTo>
                    <a:pt x="959" y="745"/>
                  </a:lnTo>
                  <a:lnTo>
                    <a:pt x="1118" y="586"/>
                  </a:lnTo>
                  <a:lnTo>
                    <a:pt x="1278" y="479"/>
                  </a:lnTo>
                  <a:lnTo>
                    <a:pt x="1491" y="373"/>
                  </a:lnTo>
                  <a:lnTo>
                    <a:pt x="1704" y="320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rgbClr val="1318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149;p17">
              <a:extLst>
                <a:ext uri="{FF2B5EF4-FFF2-40B4-BE49-F238E27FC236}">
                  <a16:creationId xmlns:a16="http://schemas.microsoft.com/office/drawing/2014/main" id="{7709BE72-CAC3-8276-E062-62296E5CB280}"/>
                </a:ext>
              </a:extLst>
            </p:cNvPr>
            <p:cNvSpPr/>
            <p:nvPr/>
          </p:nvSpPr>
          <p:spPr>
            <a:xfrm>
              <a:off x="7241286" y="696313"/>
              <a:ext cx="94475" cy="129075"/>
            </a:xfrm>
            <a:custGeom>
              <a:avLst/>
              <a:gdLst/>
              <a:ahLst/>
              <a:cxnLst/>
              <a:rect l="l" t="t" r="r" b="b"/>
              <a:pathLst>
                <a:path w="3779" h="5163" extrusionOk="0">
                  <a:moveTo>
                    <a:pt x="2608" y="1"/>
                  </a:moveTo>
                  <a:lnTo>
                    <a:pt x="2235" y="54"/>
                  </a:lnTo>
                  <a:lnTo>
                    <a:pt x="1863" y="160"/>
                  </a:lnTo>
                  <a:lnTo>
                    <a:pt x="1490" y="320"/>
                  </a:lnTo>
                  <a:lnTo>
                    <a:pt x="1171" y="480"/>
                  </a:lnTo>
                  <a:lnTo>
                    <a:pt x="852" y="693"/>
                  </a:lnTo>
                  <a:lnTo>
                    <a:pt x="533" y="905"/>
                  </a:lnTo>
                  <a:lnTo>
                    <a:pt x="320" y="1171"/>
                  </a:lnTo>
                  <a:lnTo>
                    <a:pt x="107" y="1491"/>
                  </a:lnTo>
                  <a:lnTo>
                    <a:pt x="54" y="1757"/>
                  </a:lnTo>
                  <a:lnTo>
                    <a:pt x="0" y="2076"/>
                  </a:lnTo>
                  <a:lnTo>
                    <a:pt x="54" y="2342"/>
                  </a:lnTo>
                  <a:lnTo>
                    <a:pt x="160" y="2555"/>
                  </a:lnTo>
                  <a:lnTo>
                    <a:pt x="320" y="2821"/>
                  </a:lnTo>
                  <a:lnTo>
                    <a:pt x="533" y="3087"/>
                  </a:lnTo>
                  <a:lnTo>
                    <a:pt x="1065" y="3566"/>
                  </a:lnTo>
                  <a:lnTo>
                    <a:pt x="1650" y="3992"/>
                  </a:lnTo>
                  <a:lnTo>
                    <a:pt x="2289" y="4417"/>
                  </a:lnTo>
                  <a:lnTo>
                    <a:pt x="2874" y="4737"/>
                  </a:lnTo>
                  <a:lnTo>
                    <a:pt x="3672" y="5162"/>
                  </a:lnTo>
                  <a:lnTo>
                    <a:pt x="3778" y="4843"/>
                  </a:lnTo>
                  <a:lnTo>
                    <a:pt x="2821" y="4364"/>
                  </a:lnTo>
                  <a:lnTo>
                    <a:pt x="2289" y="3992"/>
                  </a:lnTo>
                  <a:lnTo>
                    <a:pt x="1703" y="3619"/>
                  </a:lnTo>
                  <a:lnTo>
                    <a:pt x="1171" y="3247"/>
                  </a:lnTo>
                  <a:lnTo>
                    <a:pt x="745" y="2821"/>
                  </a:lnTo>
                  <a:lnTo>
                    <a:pt x="479" y="2449"/>
                  </a:lnTo>
                  <a:lnTo>
                    <a:pt x="373" y="2236"/>
                  </a:lnTo>
                  <a:lnTo>
                    <a:pt x="320" y="2076"/>
                  </a:lnTo>
                  <a:lnTo>
                    <a:pt x="373" y="1810"/>
                  </a:lnTo>
                  <a:lnTo>
                    <a:pt x="426" y="1597"/>
                  </a:lnTo>
                  <a:lnTo>
                    <a:pt x="586" y="1384"/>
                  </a:lnTo>
                  <a:lnTo>
                    <a:pt x="799" y="1171"/>
                  </a:lnTo>
                  <a:lnTo>
                    <a:pt x="1011" y="959"/>
                  </a:lnTo>
                  <a:lnTo>
                    <a:pt x="1331" y="746"/>
                  </a:lnTo>
                  <a:lnTo>
                    <a:pt x="1650" y="639"/>
                  </a:lnTo>
                  <a:lnTo>
                    <a:pt x="1969" y="480"/>
                  </a:lnTo>
                  <a:lnTo>
                    <a:pt x="2661" y="373"/>
                  </a:lnTo>
                  <a:lnTo>
                    <a:pt x="2927" y="320"/>
                  </a:lnTo>
                  <a:lnTo>
                    <a:pt x="3193" y="320"/>
                  </a:lnTo>
                  <a:lnTo>
                    <a:pt x="3246" y="1"/>
                  </a:lnTo>
                  <a:close/>
                </a:path>
              </a:pathLst>
            </a:custGeom>
            <a:solidFill>
              <a:srgbClr val="1318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150;p17">
              <a:extLst>
                <a:ext uri="{FF2B5EF4-FFF2-40B4-BE49-F238E27FC236}">
                  <a16:creationId xmlns:a16="http://schemas.microsoft.com/office/drawing/2014/main" id="{A8CC7551-DCE8-1BC2-831E-5FFB9E4F70A9}"/>
                </a:ext>
              </a:extLst>
            </p:cNvPr>
            <p:cNvSpPr/>
            <p:nvPr/>
          </p:nvSpPr>
          <p:spPr>
            <a:xfrm>
              <a:off x="5952211" y="745538"/>
              <a:ext cx="2362650" cy="4830350"/>
            </a:xfrm>
            <a:custGeom>
              <a:avLst/>
              <a:gdLst/>
              <a:ahLst/>
              <a:cxnLst/>
              <a:rect l="l" t="t" r="r" b="b"/>
              <a:pathLst>
                <a:path w="94506" h="193214" extrusionOk="0">
                  <a:moveTo>
                    <a:pt x="1" y="1"/>
                  </a:moveTo>
                  <a:lnTo>
                    <a:pt x="1" y="2023"/>
                  </a:lnTo>
                  <a:lnTo>
                    <a:pt x="82852" y="2023"/>
                  </a:lnTo>
                  <a:lnTo>
                    <a:pt x="83810" y="2076"/>
                  </a:lnTo>
                  <a:lnTo>
                    <a:pt x="84768" y="2236"/>
                  </a:lnTo>
                  <a:lnTo>
                    <a:pt x="85672" y="2448"/>
                  </a:lnTo>
                  <a:lnTo>
                    <a:pt x="86577" y="2768"/>
                  </a:lnTo>
                  <a:lnTo>
                    <a:pt x="87428" y="3193"/>
                  </a:lnTo>
                  <a:lnTo>
                    <a:pt x="88227" y="3672"/>
                  </a:lnTo>
                  <a:lnTo>
                    <a:pt x="89025" y="4258"/>
                  </a:lnTo>
                  <a:lnTo>
                    <a:pt x="89717" y="4896"/>
                  </a:lnTo>
                  <a:lnTo>
                    <a:pt x="90355" y="5641"/>
                  </a:lnTo>
                  <a:lnTo>
                    <a:pt x="90940" y="6386"/>
                  </a:lnTo>
                  <a:lnTo>
                    <a:pt x="91419" y="7237"/>
                  </a:lnTo>
                  <a:lnTo>
                    <a:pt x="91792" y="8089"/>
                  </a:lnTo>
                  <a:lnTo>
                    <a:pt x="92111" y="8940"/>
                  </a:lnTo>
                  <a:lnTo>
                    <a:pt x="92324" y="9898"/>
                  </a:lnTo>
                  <a:lnTo>
                    <a:pt x="92430" y="10803"/>
                  </a:lnTo>
                  <a:lnTo>
                    <a:pt x="92484" y="11814"/>
                  </a:lnTo>
                  <a:lnTo>
                    <a:pt x="89823" y="193214"/>
                  </a:lnTo>
                  <a:lnTo>
                    <a:pt x="91845" y="193214"/>
                  </a:lnTo>
                  <a:lnTo>
                    <a:pt x="94506" y="11814"/>
                  </a:lnTo>
                  <a:lnTo>
                    <a:pt x="94452" y="10643"/>
                  </a:lnTo>
                  <a:lnTo>
                    <a:pt x="94293" y="9526"/>
                  </a:lnTo>
                  <a:lnTo>
                    <a:pt x="94027" y="8408"/>
                  </a:lnTo>
                  <a:lnTo>
                    <a:pt x="93654" y="7291"/>
                  </a:lnTo>
                  <a:lnTo>
                    <a:pt x="93175" y="6280"/>
                  </a:lnTo>
                  <a:lnTo>
                    <a:pt x="92590" y="5269"/>
                  </a:lnTo>
                  <a:lnTo>
                    <a:pt x="91952" y="4364"/>
                  </a:lnTo>
                  <a:lnTo>
                    <a:pt x="91153" y="3459"/>
                  </a:lnTo>
                  <a:lnTo>
                    <a:pt x="90302" y="2714"/>
                  </a:lnTo>
                  <a:lnTo>
                    <a:pt x="89397" y="2023"/>
                  </a:lnTo>
                  <a:lnTo>
                    <a:pt x="88386" y="1384"/>
                  </a:lnTo>
                  <a:lnTo>
                    <a:pt x="87375" y="905"/>
                  </a:lnTo>
                  <a:lnTo>
                    <a:pt x="86311" y="533"/>
                  </a:lnTo>
                  <a:lnTo>
                    <a:pt x="85194" y="267"/>
                  </a:lnTo>
                  <a:lnTo>
                    <a:pt x="84023" y="54"/>
                  </a:lnTo>
                  <a:lnTo>
                    <a:pt x="828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151;p17">
              <a:extLst>
                <a:ext uri="{FF2B5EF4-FFF2-40B4-BE49-F238E27FC236}">
                  <a16:creationId xmlns:a16="http://schemas.microsoft.com/office/drawing/2014/main" id="{07CF8E91-8CCA-DA56-BE7B-19087A3DF045}"/>
                </a:ext>
              </a:extLst>
            </p:cNvPr>
            <p:cNvSpPr/>
            <p:nvPr/>
          </p:nvSpPr>
          <p:spPr>
            <a:xfrm>
              <a:off x="5237836" y="1074138"/>
              <a:ext cx="589350" cy="593325"/>
            </a:xfrm>
            <a:custGeom>
              <a:avLst/>
              <a:gdLst/>
              <a:ahLst/>
              <a:cxnLst/>
              <a:rect l="l" t="t" r="r" b="b"/>
              <a:pathLst>
                <a:path w="23574" h="23733" extrusionOk="0">
                  <a:moveTo>
                    <a:pt x="5588" y="0"/>
                  </a:moveTo>
                  <a:lnTo>
                    <a:pt x="5056" y="53"/>
                  </a:lnTo>
                  <a:lnTo>
                    <a:pt x="4471" y="160"/>
                  </a:lnTo>
                  <a:lnTo>
                    <a:pt x="3938" y="319"/>
                  </a:lnTo>
                  <a:lnTo>
                    <a:pt x="3406" y="532"/>
                  </a:lnTo>
                  <a:lnTo>
                    <a:pt x="2927" y="798"/>
                  </a:lnTo>
                  <a:lnTo>
                    <a:pt x="2448" y="1117"/>
                  </a:lnTo>
                  <a:lnTo>
                    <a:pt x="1970" y="1490"/>
                  </a:lnTo>
                  <a:lnTo>
                    <a:pt x="1544" y="1916"/>
                  </a:lnTo>
                  <a:lnTo>
                    <a:pt x="1171" y="2341"/>
                  </a:lnTo>
                  <a:lnTo>
                    <a:pt x="852" y="2820"/>
                  </a:lnTo>
                  <a:lnTo>
                    <a:pt x="586" y="3352"/>
                  </a:lnTo>
                  <a:lnTo>
                    <a:pt x="373" y="3831"/>
                  </a:lnTo>
                  <a:lnTo>
                    <a:pt x="160" y="4363"/>
                  </a:lnTo>
                  <a:lnTo>
                    <a:pt x="54" y="4949"/>
                  </a:lnTo>
                  <a:lnTo>
                    <a:pt x="1" y="5481"/>
                  </a:lnTo>
                  <a:lnTo>
                    <a:pt x="1" y="6013"/>
                  </a:lnTo>
                  <a:lnTo>
                    <a:pt x="1" y="6598"/>
                  </a:lnTo>
                  <a:lnTo>
                    <a:pt x="107" y="7130"/>
                  </a:lnTo>
                  <a:lnTo>
                    <a:pt x="267" y="7663"/>
                  </a:lnTo>
                  <a:lnTo>
                    <a:pt x="426" y="8195"/>
                  </a:lnTo>
                  <a:lnTo>
                    <a:pt x="692" y="8727"/>
                  </a:lnTo>
                  <a:lnTo>
                    <a:pt x="958" y="9206"/>
                  </a:lnTo>
                  <a:lnTo>
                    <a:pt x="1331" y="9631"/>
                  </a:lnTo>
                  <a:lnTo>
                    <a:pt x="1703" y="10110"/>
                  </a:lnTo>
                  <a:lnTo>
                    <a:pt x="15485" y="23733"/>
                  </a:lnTo>
                  <a:lnTo>
                    <a:pt x="23574" y="14367"/>
                  </a:lnTo>
                  <a:lnTo>
                    <a:pt x="22084" y="12824"/>
                  </a:lnTo>
                  <a:lnTo>
                    <a:pt x="18625" y="9631"/>
                  </a:lnTo>
                  <a:lnTo>
                    <a:pt x="14208" y="5534"/>
                  </a:lnTo>
                  <a:lnTo>
                    <a:pt x="9792" y="1490"/>
                  </a:lnTo>
                  <a:lnTo>
                    <a:pt x="9313" y="1117"/>
                  </a:lnTo>
                  <a:lnTo>
                    <a:pt x="8834" y="798"/>
                  </a:lnTo>
                  <a:lnTo>
                    <a:pt x="8302" y="532"/>
                  </a:lnTo>
                  <a:lnTo>
                    <a:pt x="7823" y="319"/>
                  </a:lnTo>
                  <a:lnTo>
                    <a:pt x="7238" y="160"/>
                  </a:lnTo>
                  <a:lnTo>
                    <a:pt x="6705" y="5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152;p17">
              <a:extLst>
                <a:ext uri="{FF2B5EF4-FFF2-40B4-BE49-F238E27FC236}">
                  <a16:creationId xmlns:a16="http://schemas.microsoft.com/office/drawing/2014/main" id="{F1CA6840-A1B6-3481-5F4E-7D5464A21399}"/>
                </a:ext>
              </a:extLst>
            </p:cNvPr>
            <p:cNvSpPr/>
            <p:nvPr/>
          </p:nvSpPr>
          <p:spPr>
            <a:xfrm>
              <a:off x="5541161" y="1345513"/>
              <a:ext cx="637225" cy="641225"/>
            </a:xfrm>
            <a:custGeom>
              <a:avLst/>
              <a:gdLst/>
              <a:ahLst/>
              <a:cxnLst/>
              <a:rect l="l" t="t" r="r" b="b"/>
              <a:pathLst>
                <a:path w="25489" h="25649" extrusionOk="0">
                  <a:moveTo>
                    <a:pt x="9365" y="0"/>
                  </a:moveTo>
                  <a:lnTo>
                    <a:pt x="0" y="10962"/>
                  </a:lnTo>
                  <a:lnTo>
                    <a:pt x="14474" y="24159"/>
                  </a:lnTo>
                  <a:lnTo>
                    <a:pt x="15166" y="24691"/>
                  </a:lnTo>
                  <a:lnTo>
                    <a:pt x="15857" y="25063"/>
                  </a:lnTo>
                  <a:lnTo>
                    <a:pt x="16656" y="25382"/>
                  </a:lnTo>
                  <a:lnTo>
                    <a:pt x="17454" y="25542"/>
                  </a:lnTo>
                  <a:lnTo>
                    <a:pt x="18252" y="25648"/>
                  </a:lnTo>
                  <a:lnTo>
                    <a:pt x="19050" y="25595"/>
                  </a:lnTo>
                  <a:lnTo>
                    <a:pt x="19476" y="25489"/>
                  </a:lnTo>
                  <a:lnTo>
                    <a:pt x="19901" y="25382"/>
                  </a:lnTo>
                  <a:lnTo>
                    <a:pt x="20274" y="25223"/>
                  </a:lnTo>
                  <a:lnTo>
                    <a:pt x="20646" y="25063"/>
                  </a:lnTo>
                  <a:lnTo>
                    <a:pt x="21498" y="24584"/>
                  </a:lnTo>
                  <a:lnTo>
                    <a:pt x="22296" y="23999"/>
                  </a:lnTo>
                  <a:lnTo>
                    <a:pt x="23041" y="23360"/>
                  </a:lnTo>
                  <a:lnTo>
                    <a:pt x="23680" y="22562"/>
                  </a:lnTo>
                  <a:lnTo>
                    <a:pt x="24265" y="21764"/>
                  </a:lnTo>
                  <a:lnTo>
                    <a:pt x="24744" y="20806"/>
                  </a:lnTo>
                  <a:lnTo>
                    <a:pt x="25116" y="19848"/>
                  </a:lnTo>
                  <a:lnTo>
                    <a:pt x="25276" y="19369"/>
                  </a:lnTo>
                  <a:lnTo>
                    <a:pt x="25436" y="18837"/>
                  </a:lnTo>
                  <a:lnTo>
                    <a:pt x="25489" y="18146"/>
                  </a:lnTo>
                  <a:lnTo>
                    <a:pt x="25489" y="17454"/>
                  </a:lnTo>
                  <a:lnTo>
                    <a:pt x="25436" y="16762"/>
                  </a:lnTo>
                  <a:lnTo>
                    <a:pt x="25223" y="16124"/>
                  </a:lnTo>
                  <a:lnTo>
                    <a:pt x="25010" y="15485"/>
                  </a:lnTo>
                  <a:lnTo>
                    <a:pt x="24637" y="14900"/>
                  </a:lnTo>
                  <a:lnTo>
                    <a:pt x="24265" y="14314"/>
                  </a:lnTo>
                  <a:lnTo>
                    <a:pt x="23786" y="13835"/>
                  </a:lnTo>
                  <a:lnTo>
                    <a:pt x="93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153;p17">
              <a:extLst>
                <a:ext uri="{FF2B5EF4-FFF2-40B4-BE49-F238E27FC236}">
                  <a16:creationId xmlns:a16="http://schemas.microsoft.com/office/drawing/2014/main" id="{F7974DCE-658E-36E7-5CD2-E6D12CED2249}"/>
                </a:ext>
              </a:extLst>
            </p:cNvPr>
            <p:cNvSpPr/>
            <p:nvPr/>
          </p:nvSpPr>
          <p:spPr>
            <a:xfrm>
              <a:off x="5514536" y="1244413"/>
              <a:ext cx="439025" cy="452325"/>
            </a:xfrm>
            <a:custGeom>
              <a:avLst/>
              <a:gdLst/>
              <a:ahLst/>
              <a:cxnLst/>
              <a:rect l="l" t="t" r="r" b="b"/>
              <a:pathLst>
                <a:path w="17561" h="18093" extrusionOk="0">
                  <a:moveTo>
                    <a:pt x="14155" y="0"/>
                  </a:moveTo>
                  <a:lnTo>
                    <a:pt x="13889" y="53"/>
                  </a:lnTo>
                  <a:lnTo>
                    <a:pt x="13676" y="107"/>
                  </a:lnTo>
                  <a:lnTo>
                    <a:pt x="13410" y="266"/>
                  </a:lnTo>
                  <a:lnTo>
                    <a:pt x="13251" y="426"/>
                  </a:lnTo>
                  <a:lnTo>
                    <a:pt x="373" y="13889"/>
                  </a:lnTo>
                  <a:lnTo>
                    <a:pt x="214" y="14101"/>
                  </a:lnTo>
                  <a:lnTo>
                    <a:pt x="107" y="14367"/>
                  </a:lnTo>
                  <a:lnTo>
                    <a:pt x="54" y="14580"/>
                  </a:lnTo>
                  <a:lnTo>
                    <a:pt x="1" y="14846"/>
                  </a:lnTo>
                  <a:lnTo>
                    <a:pt x="54" y="15112"/>
                  </a:lnTo>
                  <a:lnTo>
                    <a:pt x="107" y="15378"/>
                  </a:lnTo>
                  <a:lnTo>
                    <a:pt x="267" y="15591"/>
                  </a:lnTo>
                  <a:lnTo>
                    <a:pt x="427" y="15804"/>
                  </a:lnTo>
                  <a:lnTo>
                    <a:pt x="2449" y="17720"/>
                  </a:lnTo>
                  <a:lnTo>
                    <a:pt x="2661" y="17879"/>
                  </a:lnTo>
                  <a:lnTo>
                    <a:pt x="2874" y="17986"/>
                  </a:lnTo>
                  <a:lnTo>
                    <a:pt x="3140" y="18039"/>
                  </a:lnTo>
                  <a:lnTo>
                    <a:pt x="3406" y="18092"/>
                  </a:lnTo>
                  <a:lnTo>
                    <a:pt x="3672" y="18039"/>
                  </a:lnTo>
                  <a:lnTo>
                    <a:pt x="3885" y="17986"/>
                  </a:lnTo>
                  <a:lnTo>
                    <a:pt x="4151" y="17826"/>
                  </a:lnTo>
                  <a:lnTo>
                    <a:pt x="4311" y="17667"/>
                  </a:lnTo>
                  <a:lnTo>
                    <a:pt x="17188" y="4204"/>
                  </a:lnTo>
                  <a:lnTo>
                    <a:pt x="17348" y="3991"/>
                  </a:lnTo>
                  <a:lnTo>
                    <a:pt x="17454" y="3725"/>
                  </a:lnTo>
                  <a:lnTo>
                    <a:pt x="17508" y="3459"/>
                  </a:lnTo>
                  <a:lnTo>
                    <a:pt x="17561" y="3246"/>
                  </a:lnTo>
                  <a:lnTo>
                    <a:pt x="17508" y="2980"/>
                  </a:lnTo>
                  <a:lnTo>
                    <a:pt x="17454" y="2714"/>
                  </a:lnTo>
                  <a:lnTo>
                    <a:pt x="17295" y="2501"/>
                  </a:lnTo>
                  <a:lnTo>
                    <a:pt x="17135" y="2288"/>
                  </a:lnTo>
                  <a:lnTo>
                    <a:pt x="15113" y="373"/>
                  </a:lnTo>
                  <a:lnTo>
                    <a:pt x="14900" y="213"/>
                  </a:lnTo>
                  <a:lnTo>
                    <a:pt x="14687" y="107"/>
                  </a:lnTo>
                  <a:lnTo>
                    <a:pt x="144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154;p17">
              <a:extLst>
                <a:ext uri="{FF2B5EF4-FFF2-40B4-BE49-F238E27FC236}">
                  <a16:creationId xmlns:a16="http://schemas.microsoft.com/office/drawing/2014/main" id="{3317C6F8-37F9-D5C2-E809-5EA7E7B80861}"/>
                </a:ext>
              </a:extLst>
            </p:cNvPr>
            <p:cNvSpPr/>
            <p:nvPr/>
          </p:nvSpPr>
          <p:spPr>
            <a:xfrm>
              <a:off x="5563761" y="1574313"/>
              <a:ext cx="87825" cy="86500"/>
            </a:xfrm>
            <a:custGeom>
              <a:avLst/>
              <a:gdLst/>
              <a:ahLst/>
              <a:cxnLst/>
              <a:rect l="l" t="t" r="r" b="b"/>
              <a:pathLst>
                <a:path w="3513" h="3460" extrusionOk="0">
                  <a:moveTo>
                    <a:pt x="1384" y="1"/>
                  </a:moveTo>
                  <a:lnTo>
                    <a:pt x="1065" y="107"/>
                  </a:lnTo>
                  <a:lnTo>
                    <a:pt x="799" y="267"/>
                  </a:lnTo>
                  <a:lnTo>
                    <a:pt x="533" y="480"/>
                  </a:lnTo>
                  <a:lnTo>
                    <a:pt x="320" y="746"/>
                  </a:lnTo>
                  <a:lnTo>
                    <a:pt x="160" y="1065"/>
                  </a:lnTo>
                  <a:lnTo>
                    <a:pt x="54" y="1384"/>
                  </a:lnTo>
                  <a:lnTo>
                    <a:pt x="1" y="1704"/>
                  </a:lnTo>
                  <a:lnTo>
                    <a:pt x="54" y="2076"/>
                  </a:lnTo>
                  <a:lnTo>
                    <a:pt x="160" y="2395"/>
                  </a:lnTo>
                  <a:lnTo>
                    <a:pt x="320" y="2715"/>
                  </a:lnTo>
                  <a:lnTo>
                    <a:pt x="533" y="2981"/>
                  </a:lnTo>
                  <a:lnTo>
                    <a:pt x="799" y="3193"/>
                  </a:lnTo>
                  <a:lnTo>
                    <a:pt x="1065" y="3353"/>
                  </a:lnTo>
                  <a:lnTo>
                    <a:pt x="1384" y="3460"/>
                  </a:lnTo>
                  <a:lnTo>
                    <a:pt x="2129" y="3460"/>
                  </a:lnTo>
                  <a:lnTo>
                    <a:pt x="2448" y="3353"/>
                  </a:lnTo>
                  <a:lnTo>
                    <a:pt x="2715" y="3193"/>
                  </a:lnTo>
                  <a:lnTo>
                    <a:pt x="2981" y="2981"/>
                  </a:lnTo>
                  <a:lnTo>
                    <a:pt x="3193" y="2715"/>
                  </a:lnTo>
                  <a:lnTo>
                    <a:pt x="3353" y="2395"/>
                  </a:lnTo>
                  <a:lnTo>
                    <a:pt x="3459" y="2076"/>
                  </a:lnTo>
                  <a:lnTo>
                    <a:pt x="3513" y="1704"/>
                  </a:lnTo>
                  <a:lnTo>
                    <a:pt x="3459" y="1384"/>
                  </a:lnTo>
                  <a:lnTo>
                    <a:pt x="3353" y="1065"/>
                  </a:lnTo>
                  <a:lnTo>
                    <a:pt x="3193" y="746"/>
                  </a:lnTo>
                  <a:lnTo>
                    <a:pt x="2981" y="480"/>
                  </a:lnTo>
                  <a:lnTo>
                    <a:pt x="2715" y="267"/>
                  </a:lnTo>
                  <a:lnTo>
                    <a:pt x="2448" y="107"/>
                  </a:lnTo>
                  <a:lnTo>
                    <a:pt x="21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155;p17">
              <a:extLst>
                <a:ext uri="{FF2B5EF4-FFF2-40B4-BE49-F238E27FC236}">
                  <a16:creationId xmlns:a16="http://schemas.microsoft.com/office/drawing/2014/main" id="{A63507E9-4ADD-6DAF-01E9-4C14BDB9675F}"/>
                </a:ext>
              </a:extLst>
            </p:cNvPr>
            <p:cNvSpPr/>
            <p:nvPr/>
          </p:nvSpPr>
          <p:spPr>
            <a:xfrm>
              <a:off x="5851111" y="664388"/>
              <a:ext cx="149025" cy="618625"/>
            </a:xfrm>
            <a:custGeom>
              <a:avLst/>
              <a:gdLst/>
              <a:ahLst/>
              <a:cxnLst/>
              <a:rect l="l" t="t" r="r" b="b"/>
              <a:pathLst>
                <a:path w="5961" h="24745" extrusionOk="0">
                  <a:moveTo>
                    <a:pt x="5960" y="1"/>
                  </a:moveTo>
                  <a:lnTo>
                    <a:pt x="2023" y="214"/>
                  </a:lnTo>
                  <a:lnTo>
                    <a:pt x="1" y="24319"/>
                  </a:lnTo>
                  <a:lnTo>
                    <a:pt x="3938" y="24744"/>
                  </a:lnTo>
                  <a:lnTo>
                    <a:pt x="59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156;p17">
              <a:extLst>
                <a:ext uri="{FF2B5EF4-FFF2-40B4-BE49-F238E27FC236}">
                  <a16:creationId xmlns:a16="http://schemas.microsoft.com/office/drawing/2014/main" id="{0B742165-33AF-F632-A136-FD69BEBE46DE}"/>
                </a:ext>
              </a:extLst>
            </p:cNvPr>
            <p:cNvSpPr/>
            <p:nvPr/>
          </p:nvSpPr>
          <p:spPr>
            <a:xfrm>
              <a:off x="5823186" y="641788"/>
              <a:ext cx="258100" cy="258100"/>
            </a:xfrm>
            <a:custGeom>
              <a:avLst/>
              <a:gdLst/>
              <a:ahLst/>
              <a:cxnLst/>
              <a:rect l="l" t="t" r="r" b="b"/>
              <a:pathLst>
                <a:path w="10324" h="10324" extrusionOk="0">
                  <a:moveTo>
                    <a:pt x="5162" y="0"/>
                  </a:moveTo>
                  <a:lnTo>
                    <a:pt x="4630" y="53"/>
                  </a:lnTo>
                  <a:lnTo>
                    <a:pt x="4151" y="107"/>
                  </a:lnTo>
                  <a:lnTo>
                    <a:pt x="3619" y="266"/>
                  </a:lnTo>
                  <a:lnTo>
                    <a:pt x="3193" y="426"/>
                  </a:lnTo>
                  <a:lnTo>
                    <a:pt x="2714" y="639"/>
                  </a:lnTo>
                  <a:lnTo>
                    <a:pt x="2288" y="905"/>
                  </a:lnTo>
                  <a:lnTo>
                    <a:pt x="1916" y="1171"/>
                  </a:lnTo>
                  <a:lnTo>
                    <a:pt x="1543" y="1543"/>
                  </a:lnTo>
                  <a:lnTo>
                    <a:pt x="1171" y="1916"/>
                  </a:lnTo>
                  <a:lnTo>
                    <a:pt x="905" y="2288"/>
                  </a:lnTo>
                  <a:lnTo>
                    <a:pt x="639" y="2714"/>
                  </a:lnTo>
                  <a:lnTo>
                    <a:pt x="426" y="3193"/>
                  </a:lnTo>
                  <a:lnTo>
                    <a:pt x="266" y="3619"/>
                  </a:lnTo>
                  <a:lnTo>
                    <a:pt x="107" y="4151"/>
                  </a:lnTo>
                  <a:lnTo>
                    <a:pt x="53" y="4630"/>
                  </a:lnTo>
                  <a:lnTo>
                    <a:pt x="0" y="5162"/>
                  </a:lnTo>
                  <a:lnTo>
                    <a:pt x="53" y="5694"/>
                  </a:lnTo>
                  <a:lnTo>
                    <a:pt x="107" y="6226"/>
                  </a:lnTo>
                  <a:lnTo>
                    <a:pt x="266" y="6705"/>
                  </a:lnTo>
                  <a:lnTo>
                    <a:pt x="426" y="7184"/>
                  </a:lnTo>
                  <a:lnTo>
                    <a:pt x="639" y="7663"/>
                  </a:lnTo>
                  <a:lnTo>
                    <a:pt x="905" y="8088"/>
                  </a:lnTo>
                  <a:lnTo>
                    <a:pt x="1171" y="8461"/>
                  </a:lnTo>
                  <a:lnTo>
                    <a:pt x="1543" y="8833"/>
                  </a:lnTo>
                  <a:lnTo>
                    <a:pt x="1916" y="9153"/>
                  </a:lnTo>
                  <a:lnTo>
                    <a:pt x="2288" y="9472"/>
                  </a:lnTo>
                  <a:lnTo>
                    <a:pt x="2714" y="9738"/>
                  </a:lnTo>
                  <a:lnTo>
                    <a:pt x="3193" y="9951"/>
                  </a:lnTo>
                  <a:lnTo>
                    <a:pt x="3619" y="10110"/>
                  </a:lnTo>
                  <a:lnTo>
                    <a:pt x="4151" y="10217"/>
                  </a:lnTo>
                  <a:lnTo>
                    <a:pt x="4630" y="10323"/>
                  </a:lnTo>
                  <a:lnTo>
                    <a:pt x="5694" y="10323"/>
                  </a:lnTo>
                  <a:lnTo>
                    <a:pt x="6226" y="10217"/>
                  </a:lnTo>
                  <a:lnTo>
                    <a:pt x="6705" y="10110"/>
                  </a:lnTo>
                  <a:lnTo>
                    <a:pt x="7184" y="9951"/>
                  </a:lnTo>
                  <a:lnTo>
                    <a:pt x="7663" y="9738"/>
                  </a:lnTo>
                  <a:lnTo>
                    <a:pt x="8088" y="9472"/>
                  </a:lnTo>
                  <a:lnTo>
                    <a:pt x="8461" y="9153"/>
                  </a:lnTo>
                  <a:lnTo>
                    <a:pt x="8833" y="8833"/>
                  </a:lnTo>
                  <a:lnTo>
                    <a:pt x="9153" y="8461"/>
                  </a:lnTo>
                  <a:lnTo>
                    <a:pt x="9472" y="8088"/>
                  </a:lnTo>
                  <a:lnTo>
                    <a:pt x="9738" y="7663"/>
                  </a:lnTo>
                  <a:lnTo>
                    <a:pt x="9951" y="7184"/>
                  </a:lnTo>
                  <a:lnTo>
                    <a:pt x="10110" y="6705"/>
                  </a:lnTo>
                  <a:lnTo>
                    <a:pt x="10217" y="6226"/>
                  </a:lnTo>
                  <a:lnTo>
                    <a:pt x="10323" y="5694"/>
                  </a:lnTo>
                  <a:lnTo>
                    <a:pt x="10323" y="5162"/>
                  </a:lnTo>
                  <a:lnTo>
                    <a:pt x="10323" y="4630"/>
                  </a:lnTo>
                  <a:lnTo>
                    <a:pt x="10217" y="4151"/>
                  </a:lnTo>
                  <a:lnTo>
                    <a:pt x="10110" y="3619"/>
                  </a:lnTo>
                  <a:lnTo>
                    <a:pt x="9951" y="3193"/>
                  </a:lnTo>
                  <a:lnTo>
                    <a:pt x="9738" y="2714"/>
                  </a:lnTo>
                  <a:lnTo>
                    <a:pt x="9472" y="2288"/>
                  </a:lnTo>
                  <a:lnTo>
                    <a:pt x="9153" y="1916"/>
                  </a:lnTo>
                  <a:lnTo>
                    <a:pt x="8833" y="1543"/>
                  </a:lnTo>
                  <a:lnTo>
                    <a:pt x="8461" y="1171"/>
                  </a:lnTo>
                  <a:lnTo>
                    <a:pt x="8088" y="905"/>
                  </a:lnTo>
                  <a:lnTo>
                    <a:pt x="7663" y="639"/>
                  </a:lnTo>
                  <a:lnTo>
                    <a:pt x="7184" y="426"/>
                  </a:lnTo>
                  <a:lnTo>
                    <a:pt x="6705" y="266"/>
                  </a:lnTo>
                  <a:lnTo>
                    <a:pt x="6226" y="107"/>
                  </a:lnTo>
                  <a:lnTo>
                    <a:pt x="5694" y="53"/>
                  </a:lnTo>
                  <a:lnTo>
                    <a:pt x="51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157;p17">
              <a:extLst>
                <a:ext uri="{FF2B5EF4-FFF2-40B4-BE49-F238E27FC236}">
                  <a16:creationId xmlns:a16="http://schemas.microsoft.com/office/drawing/2014/main" id="{F707EB1C-41FC-1DBE-4179-A61962C44F32}"/>
                </a:ext>
              </a:extLst>
            </p:cNvPr>
            <p:cNvSpPr/>
            <p:nvPr/>
          </p:nvSpPr>
          <p:spPr>
            <a:xfrm>
              <a:off x="5905661" y="724263"/>
              <a:ext cx="94475" cy="94475"/>
            </a:xfrm>
            <a:custGeom>
              <a:avLst/>
              <a:gdLst/>
              <a:ahLst/>
              <a:cxnLst/>
              <a:rect l="l" t="t" r="r" b="b"/>
              <a:pathLst>
                <a:path w="3779" h="3779" extrusionOk="0">
                  <a:moveTo>
                    <a:pt x="1863" y="0"/>
                  </a:moveTo>
                  <a:lnTo>
                    <a:pt x="1490" y="53"/>
                  </a:lnTo>
                  <a:lnTo>
                    <a:pt x="1171" y="160"/>
                  </a:lnTo>
                  <a:lnTo>
                    <a:pt x="852" y="320"/>
                  </a:lnTo>
                  <a:lnTo>
                    <a:pt x="532" y="532"/>
                  </a:lnTo>
                  <a:lnTo>
                    <a:pt x="320" y="852"/>
                  </a:lnTo>
                  <a:lnTo>
                    <a:pt x="160" y="1171"/>
                  </a:lnTo>
                  <a:lnTo>
                    <a:pt x="53" y="1490"/>
                  </a:lnTo>
                  <a:lnTo>
                    <a:pt x="0" y="1863"/>
                  </a:lnTo>
                  <a:lnTo>
                    <a:pt x="53" y="2235"/>
                  </a:lnTo>
                  <a:lnTo>
                    <a:pt x="160" y="2608"/>
                  </a:lnTo>
                  <a:lnTo>
                    <a:pt x="320" y="2927"/>
                  </a:lnTo>
                  <a:lnTo>
                    <a:pt x="532" y="3193"/>
                  </a:lnTo>
                  <a:lnTo>
                    <a:pt x="852" y="3459"/>
                  </a:lnTo>
                  <a:lnTo>
                    <a:pt x="1171" y="3619"/>
                  </a:lnTo>
                  <a:lnTo>
                    <a:pt x="1490" y="3725"/>
                  </a:lnTo>
                  <a:lnTo>
                    <a:pt x="1863" y="3778"/>
                  </a:lnTo>
                  <a:lnTo>
                    <a:pt x="2235" y="3725"/>
                  </a:lnTo>
                  <a:lnTo>
                    <a:pt x="2608" y="3619"/>
                  </a:lnTo>
                  <a:lnTo>
                    <a:pt x="2927" y="3459"/>
                  </a:lnTo>
                  <a:lnTo>
                    <a:pt x="3193" y="3193"/>
                  </a:lnTo>
                  <a:lnTo>
                    <a:pt x="3459" y="2927"/>
                  </a:lnTo>
                  <a:lnTo>
                    <a:pt x="3619" y="2608"/>
                  </a:lnTo>
                  <a:lnTo>
                    <a:pt x="3725" y="2235"/>
                  </a:lnTo>
                  <a:lnTo>
                    <a:pt x="3778" y="1863"/>
                  </a:lnTo>
                  <a:lnTo>
                    <a:pt x="3725" y="1490"/>
                  </a:lnTo>
                  <a:lnTo>
                    <a:pt x="3619" y="1171"/>
                  </a:lnTo>
                  <a:lnTo>
                    <a:pt x="3459" y="852"/>
                  </a:lnTo>
                  <a:lnTo>
                    <a:pt x="3193" y="532"/>
                  </a:lnTo>
                  <a:lnTo>
                    <a:pt x="2927" y="320"/>
                  </a:lnTo>
                  <a:lnTo>
                    <a:pt x="2608" y="160"/>
                  </a:lnTo>
                  <a:lnTo>
                    <a:pt x="2235" y="53"/>
                  </a:lnTo>
                  <a:lnTo>
                    <a:pt x="18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158;p17">
              <a:extLst>
                <a:ext uri="{FF2B5EF4-FFF2-40B4-BE49-F238E27FC236}">
                  <a16:creationId xmlns:a16="http://schemas.microsoft.com/office/drawing/2014/main" id="{EA497BAC-44CC-C3C5-7CF5-0EA72EA066D6}"/>
                </a:ext>
              </a:extLst>
            </p:cNvPr>
            <p:cNvSpPr/>
            <p:nvPr/>
          </p:nvSpPr>
          <p:spPr>
            <a:xfrm>
              <a:off x="8012861" y="828013"/>
              <a:ext cx="331275" cy="4806400"/>
            </a:xfrm>
            <a:custGeom>
              <a:avLst/>
              <a:gdLst/>
              <a:ahLst/>
              <a:cxnLst/>
              <a:rect l="l" t="t" r="r" b="b"/>
              <a:pathLst>
                <a:path w="13251" h="192256" extrusionOk="0">
                  <a:moveTo>
                    <a:pt x="267" y="1"/>
                  </a:moveTo>
                  <a:lnTo>
                    <a:pt x="1" y="214"/>
                  </a:lnTo>
                  <a:lnTo>
                    <a:pt x="373" y="639"/>
                  </a:lnTo>
                  <a:lnTo>
                    <a:pt x="799" y="1118"/>
                  </a:lnTo>
                  <a:lnTo>
                    <a:pt x="1224" y="1491"/>
                  </a:lnTo>
                  <a:lnTo>
                    <a:pt x="1703" y="1863"/>
                  </a:lnTo>
                  <a:lnTo>
                    <a:pt x="2661" y="2608"/>
                  </a:lnTo>
                  <a:lnTo>
                    <a:pt x="3619" y="3300"/>
                  </a:lnTo>
                  <a:lnTo>
                    <a:pt x="3885" y="3460"/>
                  </a:lnTo>
                  <a:lnTo>
                    <a:pt x="4524" y="3938"/>
                  </a:lnTo>
                  <a:lnTo>
                    <a:pt x="5162" y="4364"/>
                  </a:lnTo>
                  <a:lnTo>
                    <a:pt x="5694" y="4896"/>
                  </a:lnTo>
                  <a:lnTo>
                    <a:pt x="6173" y="5428"/>
                  </a:lnTo>
                  <a:lnTo>
                    <a:pt x="6599" y="5961"/>
                  </a:lnTo>
                  <a:lnTo>
                    <a:pt x="7025" y="6546"/>
                  </a:lnTo>
                  <a:lnTo>
                    <a:pt x="7397" y="7131"/>
                  </a:lnTo>
                  <a:lnTo>
                    <a:pt x="7716" y="7770"/>
                  </a:lnTo>
                  <a:lnTo>
                    <a:pt x="7982" y="8462"/>
                  </a:lnTo>
                  <a:lnTo>
                    <a:pt x="8195" y="9153"/>
                  </a:lnTo>
                  <a:lnTo>
                    <a:pt x="8408" y="9898"/>
                  </a:lnTo>
                  <a:lnTo>
                    <a:pt x="8568" y="10696"/>
                  </a:lnTo>
                  <a:lnTo>
                    <a:pt x="8674" y="11548"/>
                  </a:lnTo>
                  <a:lnTo>
                    <a:pt x="8781" y="12399"/>
                  </a:lnTo>
                  <a:lnTo>
                    <a:pt x="8781" y="13304"/>
                  </a:lnTo>
                  <a:lnTo>
                    <a:pt x="8834" y="14262"/>
                  </a:lnTo>
                  <a:lnTo>
                    <a:pt x="8621" y="36079"/>
                  </a:lnTo>
                  <a:lnTo>
                    <a:pt x="8568" y="40123"/>
                  </a:lnTo>
                  <a:lnTo>
                    <a:pt x="8621" y="42145"/>
                  </a:lnTo>
                  <a:lnTo>
                    <a:pt x="8781" y="44167"/>
                  </a:lnTo>
                  <a:lnTo>
                    <a:pt x="8940" y="46348"/>
                  </a:lnTo>
                  <a:lnTo>
                    <a:pt x="9206" y="48424"/>
                  </a:lnTo>
                  <a:lnTo>
                    <a:pt x="9419" y="50286"/>
                  </a:lnTo>
                  <a:lnTo>
                    <a:pt x="9632" y="52149"/>
                  </a:lnTo>
                  <a:lnTo>
                    <a:pt x="9738" y="54011"/>
                  </a:lnTo>
                  <a:lnTo>
                    <a:pt x="9792" y="55873"/>
                  </a:lnTo>
                  <a:lnTo>
                    <a:pt x="9738" y="57151"/>
                  </a:lnTo>
                  <a:lnTo>
                    <a:pt x="9632" y="58428"/>
                  </a:lnTo>
                  <a:lnTo>
                    <a:pt x="9366" y="60929"/>
                  </a:lnTo>
                  <a:lnTo>
                    <a:pt x="9153" y="62951"/>
                  </a:lnTo>
                  <a:lnTo>
                    <a:pt x="8993" y="65026"/>
                  </a:lnTo>
                  <a:lnTo>
                    <a:pt x="8887" y="67633"/>
                  </a:lnTo>
                  <a:lnTo>
                    <a:pt x="8940" y="70241"/>
                  </a:lnTo>
                  <a:lnTo>
                    <a:pt x="9100" y="72901"/>
                  </a:lnTo>
                  <a:lnTo>
                    <a:pt x="9313" y="75509"/>
                  </a:lnTo>
                  <a:lnTo>
                    <a:pt x="9579" y="78116"/>
                  </a:lnTo>
                  <a:lnTo>
                    <a:pt x="9898" y="80723"/>
                  </a:lnTo>
                  <a:lnTo>
                    <a:pt x="10643" y="85938"/>
                  </a:lnTo>
                  <a:lnTo>
                    <a:pt x="11122" y="89025"/>
                  </a:lnTo>
                  <a:lnTo>
                    <a:pt x="11548" y="92111"/>
                  </a:lnTo>
                  <a:lnTo>
                    <a:pt x="11654" y="93335"/>
                  </a:lnTo>
                  <a:lnTo>
                    <a:pt x="11760" y="94505"/>
                  </a:lnTo>
                  <a:lnTo>
                    <a:pt x="11814" y="95729"/>
                  </a:lnTo>
                  <a:lnTo>
                    <a:pt x="11867" y="96953"/>
                  </a:lnTo>
                  <a:lnTo>
                    <a:pt x="11867" y="99348"/>
                  </a:lnTo>
                  <a:lnTo>
                    <a:pt x="11760" y="101742"/>
                  </a:lnTo>
                  <a:lnTo>
                    <a:pt x="11548" y="104190"/>
                  </a:lnTo>
                  <a:lnTo>
                    <a:pt x="11282" y="106585"/>
                  </a:lnTo>
                  <a:lnTo>
                    <a:pt x="10696" y="111374"/>
                  </a:lnTo>
                  <a:lnTo>
                    <a:pt x="10377" y="114034"/>
                  </a:lnTo>
                  <a:lnTo>
                    <a:pt x="10058" y="116748"/>
                  </a:lnTo>
                  <a:lnTo>
                    <a:pt x="9792" y="119409"/>
                  </a:lnTo>
                  <a:lnTo>
                    <a:pt x="9632" y="122122"/>
                  </a:lnTo>
                  <a:lnTo>
                    <a:pt x="9579" y="123772"/>
                  </a:lnTo>
                  <a:lnTo>
                    <a:pt x="9526" y="125475"/>
                  </a:lnTo>
                  <a:lnTo>
                    <a:pt x="9579" y="128880"/>
                  </a:lnTo>
                  <a:lnTo>
                    <a:pt x="9632" y="132233"/>
                  </a:lnTo>
                  <a:lnTo>
                    <a:pt x="9738" y="135585"/>
                  </a:lnTo>
                  <a:lnTo>
                    <a:pt x="9845" y="138565"/>
                  </a:lnTo>
                  <a:lnTo>
                    <a:pt x="9951" y="141545"/>
                  </a:lnTo>
                  <a:lnTo>
                    <a:pt x="10004" y="144578"/>
                  </a:lnTo>
                  <a:lnTo>
                    <a:pt x="9951" y="147611"/>
                  </a:lnTo>
                  <a:lnTo>
                    <a:pt x="9898" y="150006"/>
                  </a:lnTo>
                  <a:lnTo>
                    <a:pt x="9845" y="152187"/>
                  </a:lnTo>
                  <a:lnTo>
                    <a:pt x="9738" y="154369"/>
                  </a:lnTo>
                  <a:lnTo>
                    <a:pt x="9579" y="156497"/>
                  </a:lnTo>
                  <a:lnTo>
                    <a:pt x="9419" y="157562"/>
                  </a:lnTo>
                  <a:lnTo>
                    <a:pt x="9259" y="158626"/>
                  </a:lnTo>
                  <a:lnTo>
                    <a:pt x="9047" y="160169"/>
                  </a:lnTo>
                  <a:lnTo>
                    <a:pt x="8940" y="161712"/>
                  </a:lnTo>
                  <a:lnTo>
                    <a:pt x="8940" y="163202"/>
                  </a:lnTo>
                  <a:lnTo>
                    <a:pt x="9047" y="164639"/>
                  </a:lnTo>
                  <a:lnTo>
                    <a:pt x="9313" y="166076"/>
                  </a:lnTo>
                  <a:lnTo>
                    <a:pt x="9472" y="166767"/>
                  </a:lnTo>
                  <a:lnTo>
                    <a:pt x="9685" y="167406"/>
                  </a:lnTo>
                  <a:lnTo>
                    <a:pt x="9951" y="168098"/>
                  </a:lnTo>
                  <a:lnTo>
                    <a:pt x="10164" y="168736"/>
                  </a:lnTo>
                  <a:lnTo>
                    <a:pt x="10483" y="169375"/>
                  </a:lnTo>
                  <a:lnTo>
                    <a:pt x="10803" y="170013"/>
                  </a:lnTo>
                  <a:lnTo>
                    <a:pt x="11388" y="171078"/>
                  </a:lnTo>
                  <a:lnTo>
                    <a:pt x="12026" y="172248"/>
                  </a:lnTo>
                  <a:lnTo>
                    <a:pt x="12346" y="172834"/>
                  </a:lnTo>
                  <a:lnTo>
                    <a:pt x="12612" y="173419"/>
                  </a:lnTo>
                  <a:lnTo>
                    <a:pt x="12771" y="173951"/>
                  </a:lnTo>
                  <a:lnTo>
                    <a:pt x="12878" y="174430"/>
                  </a:lnTo>
                  <a:lnTo>
                    <a:pt x="12931" y="174909"/>
                  </a:lnTo>
                  <a:lnTo>
                    <a:pt x="12931" y="175388"/>
                  </a:lnTo>
                  <a:lnTo>
                    <a:pt x="12878" y="175813"/>
                  </a:lnTo>
                  <a:lnTo>
                    <a:pt x="12771" y="176239"/>
                  </a:lnTo>
                  <a:lnTo>
                    <a:pt x="12612" y="176665"/>
                  </a:lnTo>
                  <a:lnTo>
                    <a:pt x="12452" y="177037"/>
                  </a:lnTo>
                  <a:lnTo>
                    <a:pt x="12133" y="177463"/>
                  </a:lnTo>
                  <a:lnTo>
                    <a:pt x="11707" y="177835"/>
                  </a:lnTo>
                  <a:lnTo>
                    <a:pt x="11335" y="178261"/>
                  </a:lnTo>
                  <a:lnTo>
                    <a:pt x="11015" y="178687"/>
                  </a:lnTo>
                  <a:lnTo>
                    <a:pt x="10749" y="179166"/>
                  </a:lnTo>
                  <a:lnTo>
                    <a:pt x="10590" y="179645"/>
                  </a:lnTo>
                  <a:lnTo>
                    <a:pt x="10430" y="180177"/>
                  </a:lnTo>
                  <a:lnTo>
                    <a:pt x="10377" y="180656"/>
                  </a:lnTo>
                  <a:lnTo>
                    <a:pt x="10324" y="181241"/>
                  </a:lnTo>
                  <a:lnTo>
                    <a:pt x="10324" y="181773"/>
                  </a:lnTo>
                  <a:lnTo>
                    <a:pt x="10430" y="182837"/>
                  </a:lnTo>
                  <a:lnTo>
                    <a:pt x="10430" y="183582"/>
                  </a:lnTo>
                  <a:lnTo>
                    <a:pt x="10483" y="184647"/>
                  </a:lnTo>
                  <a:lnTo>
                    <a:pt x="10377" y="185764"/>
                  </a:lnTo>
                  <a:lnTo>
                    <a:pt x="10270" y="186882"/>
                  </a:lnTo>
                  <a:lnTo>
                    <a:pt x="10058" y="187999"/>
                  </a:lnTo>
                  <a:lnTo>
                    <a:pt x="9738" y="189063"/>
                  </a:lnTo>
                  <a:lnTo>
                    <a:pt x="9419" y="190074"/>
                  </a:lnTo>
                  <a:lnTo>
                    <a:pt x="8993" y="191138"/>
                  </a:lnTo>
                  <a:lnTo>
                    <a:pt x="8461" y="192096"/>
                  </a:lnTo>
                  <a:lnTo>
                    <a:pt x="8781" y="192256"/>
                  </a:lnTo>
                  <a:lnTo>
                    <a:pt x="9259" y="191245"/>
                  </a:lnTo>
                  <a:lnTo>
                    <a:pt x="9738" y="190234"/>
                  </a:lnTo>
                  <a:lnTo>
                    <a:pt x="10111" y="189116"/>
                  </a:lnTo>
                  <a:lnTo>
                    <a:pt x="10377" y="188052"/>
                  </a:lnTo>
                  <a:lnTo>
                    <a:pt x="10590" y="186935"/>
                  </a:lnTo>
                  <a:lnTo>
                    <a:pt x="10749" y="185817"/>
                  </a:lnTo>
                  <a:lnTo>
                    <a:pt x="10803" y="184700"/>
                  </a:lnTo>
                  <a:lnTo>
                    <a:pt x="10803" y="183529"/>
                  </a:lnTo>
                  <a:lnTo>
                    <a:pt x="10749" y="182837"/>
                  </a:lnTo>
                  <a:lnTo>
                    <a:pt x="10696" y="181773"/>
                  </a:lnTo>
                  <a:lnTo>
                    <a:pt x="10696" y="181241"/>
                  </a:lnTo>
                  <a:lnTo>
                    <a:pt x="10696" y="180762"/>
                  </a:lnTo>
                  <a:lnTo>
                    <a:pt x="10749" y="180230"/>
                  </a:lnTo>
                  <a:lnTo>
                    <a:pt x="10909" y="179751"/>
                  </a:lnTo>
                  <a:lnTo>
                    <a:pt x="11069" y="179325"/>
                  </a:lnTo>
                  <a:lnTo>
                    <a:pt x="11282" y="178900"/>
                  </a:lnTo>
                  <a:lnTo>
                    <a:pt x="11601" y="178474"/>
                  </a:lnTo>
                  <a:lnTo>
                    <a:pt x="11973" y="178102"/>
                  </a:lnTo>
                  <a:lnTo>
                    <a:pt x="12346" y="177676"/>
                  </a:lnTo>
                  <a:lnTo>
                    <a:pt x="12718" y="177197"/>
                  </a:lnTo>
                  <a:lnTo>
                    <a:pt x="12931" y="176824"/>
                  </a:lnTo>
                  <a:lnTo>
                    <a:pt x="13091" y="176399"/>
                  </a:lnTo>
                  <a:lnTo>
                    <a:pt x="13197" y="175920"/>
                  </a:lnTo>
                  <a:lnTo>
                    <a:pt x="13250" y="175441"/>
                  </a:lnTo>
                  <a:lnTo>
                    <a:pt x="13250" y="174909"/>
                  </a:lnTo>
                  <a:lnTo>
                    <a:pt x="13197" y="174377"/>
                  </a:lnTo>
                  <a:lnTo>
                    <a:pt x="13091" y="173845"/>
                  </a:lnTo>
                  <a:lnTo>
                    <a:pt x="12931" y="173312"/>
                  </a:lnTo>
                  <a:lnTo>
                    <a:pt x="12665" y="172674"/>
                  </a:lnTo>
                  <a:lnTo>
                    <a:pt x="12346" y="172089"/>
                  </a:lnTo>
                  <a:lnTo>
                    <a:pt x="11707" y="170918"/>
                  </a:lnTo>
                  <a:lnTo>
                    <a:pt x="11069" y="169854"/>
                  </a:lnTo>
                  <a:lnTo>
                    <a:pt x="10483" y="168630"/>
                  </a:lnTo>
                  <a:lnTo>
                    <a:pt x="10004" y="167299"/>
                  </a:lnTo>
                  <a:lnTo>
                    <a:pt x="9632" y="165969"/>
                  </a:lnTo>
                  <a:lnTo>
                    <a:pt x="9419" y="164586"/>
                  </a:lnTo>
                  <a:lnTo>
                    <a:pt x="9259" y="163202"/>
                  </a:lnTo>
                  <a:lnTo>
                    <a:pt x="9259" y="161712"/>
                  </a:lnTo>
                  <a:lnTo>
                    <a:pt x="9366" y="160222"/>
                  </a:lnTo>
                  <a:lnTo>
                    <a:pt x="9579" y="158679"/>
                  </a:lnTo>
                  <a:lnTo>
                    <a:pt x="9792" y="157615"/>
                  </a:lnTo>
                  <a:lnTo>
                    <a:pt x="9898" y="156551"/>
                  </a:lnTo>
                  <a:lnTo>
                    <a:pt x="10111" y="154369"/>
                  </a:lnTo>
                  <a:lnTo>
                    <a:pt x="10164" y="152187"/>
                  </a:lnTo>
                  <a:lnTo>
                    <a:pt x="10217" y="150006"/>
                  </a:lnTo>
                  <a:lnTo>
                    <a:pt x="10270" y="147611"/>
                  </a:lnTo>
                  <a:lnTo>
                    <a:pt x="10324" y="144578"/>
                  </a:lnTo>
                  <a:lnTo>
                    <a:pt x="10270" y="141545"/>
                  </a:lnTo>
                  <a:lnTo>
                    <a:pt x="10217" y="138565"/>
                  </a:lnTo>
                  <a:lnTo>
                    <a:pt x="10111" y="135532"/>
                  </a:lnTo>
                  <a:lnTo>
                    <a:pt x="9951" y="132233"/>
                  </a:lnTo>
                  <a:lnTo>
                    <a:pt x="9898" y="128880"/>
                  </a:lnTo>
                  <a:lnTo>
                    <a:pt x="9898" y="125475"/>
                  </a:lnTo>
                  <a:lnTo>
                    <a:pt x="9898" y="123825"/>
                  </a:lnTo>
                  <a:lnTo>
                    <a:pt x="9951" y="122122"/>
                  </a:lnTo>
                  <a:lnTo>
                    <a:pt x="10164" y="119462"/>
                  </a:lnTo>
                  <a:lnTo>
                    <a:pt x="10430" y="116748"/>
                  </a:lnTo>
                  <a:lnTo>
                    <a:pt x="10696" y="114087"/>
                  </a:lnTo>
                  <a:lnTo>
                    <a:pt x="11069" y="111427"/>
                  </a:lnTo>
                  <a:lnTo>
                    <a:pt x="11654" y="106585"/>
                  </a:lnTo>
                  <a:lnTo>
                    <a:pt x="11867" y="104190"/>
                  </a:lnTo>
                  <a:lnTo>
                    <a:pt x="12080" y="101742"/>
                  </a:lnTo>
                  <a:lnTo>
                    <a:pt x="12186" y="99348"/>
                  </a:lnTo>
                  <a:lnTo>
                    <a:pt x="12186" y="96900"/>
                  </a:lnTo>
                  <a:lnTo>
                    <a:pt x="12186" y="95729"/>
                  </a:lnTo>
                  <a:lnTo>
                    <a:pt x="12133" y="94505"/>
                  </a:lnTo>
                  <a:lnTo>
                    <a:pt x="12026" y="93282"/>
                  </a:lnTo>
                  <a:lnTo>
                    <a:pt x="11867" y="92111"/>
                  </a:lnTo>
                  <a:lnTo>
                    <a:pt x="11441" y="88971"/>
                  </a:lnTo>
                  <a:lnTo>
                    <a:pt x="11015" y="85885"/>
                  </a:lnTo>
                  <a:lnTo>
                    <a:pt x="10270" y="80723"/>
                  </a:lnTo>
                  <a:lnTo>
                    <a:pt x="9951" y="78116"/>
                  </a:lnTo>
                  <a:lnTo>
                    <a:pt x="9632" y="75509"/>
                  </a:lnTo>
                  <a:lnTo>
                    <a:pt x="9419" y="72848"/>
                  </a:lnTo>
                  <a:lnTo>
                    <a:pt x="9259" y="70241"/>
                  </a:lnTo>
                  <a:lnTo>
                    <a:pt x="9259" y="67633"/>
                  </a:lnTo>
                  <a:lnTo>
                    <a:pt x="9313" y="65026"/>
                  </a:lnTo>
                  <a:lnTo>
                    <a:pt x="9472" y="63004"/>
                  </a:lnTo>
                  <a:lnTo>
                    <a:pt x="9685" y="60982"/>
                  </a:lnTo>
                  <a:lnTo>
                    <a:pt x="9951" y="58428"/>
                  </a:lnTo>
                  <a:lnTo>
                    <a:pt x="10058" y="57151"/>
                  </a:lnTo>
                  <a:lnTo>
                    <a:pt x="10111" y="55873"/>
                  </a:lnTo>
                  <a:lnTo>
                    <a:pt x="10058" y="54011"/>
                  </a:lnTo>
                  <a:lnTo>
                    <a:pt x="9951" y="52095"/>
                  </a:lnTo>
                  <a:lnTo>
                    <a:pt x="9792" y="50233"/>
                  </a:lnTo>
                  <a:lnTo>
                    <a:pt x="9526" y="48424"/>
                  </a:lnTo>
                  <a:lnTo>
                    <a:pt x="9313" y="46295"/>
                  </a:lnTo>
                  <a:lnTo>
                    <a:pt x="9100" y="44167"/>
                  </a:lnTo>
                  <a:lnTo>
                    <a:pt x="8993" y="42145"/>
                  </a:lnTo>
                  <a:lnTo>
                    <a:pt x="8940" y="40123"/>
                  </a:lnTo>
                  <a:lnTo>
                    <a:pt x="8940" y="36079"/>
                  </a:lnTo>
                  <a:lnTo>
                    <a:pt x="9153" y="14315"/>
                  </a:lnTo>
                  <a:lnTo>
                    <a:pt x="9153" y="13304"/>
                  </a:lnTo>
                  <a:lnTo>
                    <a:pt x="9100" y="12346"/>
                  </a:lnTo>
                  <a:lnTo>
                    <a:pt x="8993" y="11441"/>
                  </a:lnTo>
                  <a:lnTo>
                    <a:pt x="8887" y="10590"/>
                  </a:lnTo>
                  <a:lnTo>
                    <a:pt x="8727" y="9792"/>
                  </a:lnTo>
                  <a:lnTo>
                    <a:pt x="8514" y="9047"/>
                  </a:lnTo>
                  <a:lnTo>
                    <a:pt x="8302" y="8302"/>
                  </a:lnTo>
                  <a:lnTo>
                    <a:pt x="7982" y="7610"/>
                  </a:lnTo>
                  <a:lnTo>
                    <a:pt x="7663" y="6972"/>
                  </a:lnTo>
                  <a:lnTo>
                    <a:pt x="7291" y="6333"/>
                  </a:lnTo>
                  <a:lnTo>
                    <a:pt x="6918" y="5748"/>
                  </a:lnTo>
                  <a:lnTo>
                    <a:pt x="6439" y="5162"/>
                  </a:lnTo>
                  <a:lnTo>
                    <a:pt x="5907" y="4630"/>
                  </a:lnTo>
                  <a:lnTo>
                    <a:pt x="5375" y="4151"/>
                  </a:lnTo>
                  <a:lnTo>
                    <a:pt x="4736" y="3672"/>
                  </a:lnTo>
                  <a:lnTo>
                    <a:pt x="4098" y="3194"/>
                  </a:lnTo>
                  <a:lnTo>
                    <a:pt x="3832" y="2981"/>
                  </a:lnTo>
                  <a:lnTo>
                    <a:pt x="2874" y="2342"/>
                  </a:lnTo>
                  <a:lnTo>
                    <a:pt x="1916" y="1650"/>
                  </a:lnTo>
                  <a:lnTo>
                    <a:pt x="1065" y="852"/>
                  </a:lnTo>
                  <a:lnTo>
                    <a:pt x="639" y="427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159;p17">
              <a:extLst>
                <a:ext uri="{FF2B5EF4-FFF2-40B4-BE49-F238E27FC236}">
                  <a16:creationId xmlns:a16="http://schemas.microsoft.com/office/drawing/2014/main" id="{94EF2E39-0233-54A0-A6E5-7A4847D142B7}"/>
                </a:ext>
              </a:extLst>
            </p:cNvPr>
            <p:cNvSpPr/>
            <p:nvPr/>
          </p:nvSpPr>
          <p:spPr>
            <a:xfrm>
              <a:off x="7333086" y="681688"/>
              <a:ext cx="743650" cy="219525"/>
            </a:xfrm>
            <a:custGeom>
              <a:avLst/>
              <a:gdLst/>
              <a:ahLst/>
              <a:cxnLst/>
              <a:rect l="l" t="t" r="r" b="b"/>
              <a:pathLst>
                <a:path w="29746" h="8781" extrusionOk="0">
                  <a:moveTo>
                    <a:pt x="27724" y="0"/>
                  </a:moveTo>
                  <a:lnTo>
                    <a:pt x="27724" y="320"/>
                  </a:lnTo>
                  <a:lnTo>
                    <a:pt x="27936" y="320"/>
                  </a:lnTo>
                  <a:lnTo>
                    <a:pt x="28096" y="373"/>
                  </a:lnTo>
                  <a:lnTo>
                    <a:pt x="28469" y="586"/>
                  </a:lnTo>
                  <a:lnTo>
                    <a:pt x="28735" y="852"/>
                  </a:lnTo>
                  <a:lnTo>
                    <a:pt x="28948" y="1171"/>
                  </a:lnTo>
                  <a:lnTo>
                    <a:pt x="29107" y="1437"/>
                  </a:lnTo>
                  <a:lnTo>
                    <a:pt x="29214" y="1756"/>
                  </a:lnTo>
                  <a:lnTo>
                    <a:pt x="29320" y="2023"/>
                  </a:lnTo>
                  <a:lnTo>
                    <a:pt x="29373" y="2395"/>
                  </a:lnTo>
                  <a:lnTo>
                    <a:pt x="29373" y="3087"/>
                  </a:lnTo>
                  <a:lnTo>
                    <a:pt x="29320" y="3459"/>
                  </a:lnTo>
                  <a:lnTo>
                    <a:pt x="29267" y="3779"/>
                  </a:lnTo>
                  <a:lnTo>
                    <a:pt x="29160" y="4151"/>
                  </a:lnTo>
                  <a:lnTo>
                    <a:pt x="29054" y="4524"/>
                  </a:lnTo>
                  <a:lnTo>
                    <a:pt x="28841" y="4896"/>
                  </a:lnTo>
                  <a:lnTo>
                    <a:pt x="28628" y="5215"/>
                  </a:lnTo>
                  <a:lnTo>
                    <a:pt x="28415" y="5588"/>
                  </a:lnTo>
                  <a:lnTo>
                    <a:pt x="28096" y="5907"/>
                  </a:lnTo>
                  <a:lnTo>
                    <a:pt x="27777" y="6226"/>
                  </a:lnTo>
                  <a:lnTo>
                    <a:pt x="27458" y="6492"/>
                  </a:lnTo>
                  <a:lnTo>
                    <a:pt x="26766" y="6971"/>
                  </a:lnTo>
                  <a:lnTo>
                    <a:pt x="26074" y="7291"/>
                  </a:lnTo>
                  <a:lnTo>
                    <a:pt x="25329" y="7557"/>
                  </a:lnTo>
                  <a:lnTo>
                    <a:pt x="24584" y="7823"/>
                  </a:lnTo>
                  <a:lnTo>
                    <a:pt x="23786" y="7982"/>
                  </a:lnTo>
                  <a:lnTo>
                    <a:pt x="23041" y="8089"/>
                  </a:lnTo>
                  <a:lnTo>
                    <a:pt x="21498" y="8248"/>
                  </a:lnTo>
                  <a:lnTo>
                    <a:pt x="20008" y="8355"/>
                  </a:lnTo>
                  <a:lnTo>
                    <a:pt x="18518" y="8408"/>
                  </a:lnTo>
                  <a:lnTo>
                    <a:pt x="17081" y="8461"/>
                  </a:lnTo>
                  <a:lnTo>
                    <a:pt x="15644" y="8461"/>
                  </a:lnTo>
                  <a:lnTo>
                    <a:pt x="14208" y="8408"/>
                  </a:lnTo>
                  <a:lnTo>
                    <a:pt x="12824" y="8302"/>
                  </a:lnTo>
                  <a:lnTo>
                    <a:pt x="11441" y="8195"/>
                  </a:lnTo>
                  <a:lnTo>
                    <a:pt x="10110" y="8036"/>
                  </a:lnTo>
                  <a:lnTo>
                    <a:pt x="8780" y="7823"/>
                  </a:lnTo>
                  <a:lnTo>
                    <a:pt x="7450" y="7610"/>
                  </a:lnTo>
                  <a:lnTo>
                    <a:pt x="6173" y="7344"/>
                  </a:lnTo>
                  <a:lnTo>
                    <a:pt x="4896" y="7024"/>
                  </a:lnTo>
                  <a:lnTo>
                    <a:pt x="3672" y="6705"/>
                  </a:lnTo>
                  <a:lnTo>
                    <a:pt x="2448" y="6280"/>
                  </a:lnTo>
                  <a:lnTo>
                    <a:pt x="1277" y="5854"/>
                  </a:lnTo>
                  <a:lnTo>
                    <a:pt x="106" y="5428"/>
                  </a:lnTo>
                  <a:lnTo>
                    <a:pt x="0" y="5747"/>
                  </a:lnTo>
                  <a:lnTo>
                    <a:pt x="1862" y="6439"/>
                  </a:lnTo>
                  <a:lnTo>
                    <a:pt x="3778" y="7078"/>
                  </a:lnTo>
                  <a:lnTo>
                    <a:pt x="5747" y="7610"/>
                  </a:lnTo>
                  <a:lnTo>
                    <a:pt x="7822" y="8036"/>
                  </a:lnTo>
                  <a:lnTo>
                    <a:pt x="9951" y="8355"/>
                  </a:lnTo>
                  <a:lnTo>
                    <a:pt x="12079" y="8621"/>
                  </a:lnTo>
                  <a:lnTo>
                    <a:pt x="14314" y="8727"/>
                  </a:lnTo>
                  <a:lnTo>
                    <a:pt x="16549" y="8780"/>
                  </a:lnTo>
                  <a:lnTo>
                    <a:pt x="19050" y="8727"/>
                  </a:lnTo>
                  <a:lnTo>
                    <a:pt x="21551" y="8568"/>
                  </a:lnTo>
                  <a:lnTo>
                    <a:pt x="23147" y="8408"/>
                  </a:lnTo>
                  <a:lnTo>
                    <a:pt x="23946" y="8248"/>
                  </a:lnTo>
                  <a:lnTo>
                    <a:pt x="24744" y="8089"/>
                  </a:lnTo>
                  <a:lnTo>
                    <a:pt x="25542" y="7876"/>
                  </a:lnTo>
                  <a:lnTo>
                    <a:pt x="26287" y="7557"/>
                  </a:lnTo>
                  <a:lnTo>
                    <a:pt x="26979" y="7237"/>
                  </a:lnTo>
                  <a:lnTo>
                    <a:pt x="27617" y="6758"/>
                  </a:lnTo>
                  <a:lnTo>
                    <a:pt x="27936" y="6546"/>
                  </a:lnTo>
                  <a:lnTo>
                    <a:pt x="28256" y="6280"/>
                  </a:lnTo>
                  <a:lnTo>
                    <a:pt x="28788" y="5641"/>
                  </a:lnTo>
                  <a:lnTo>
                    <a:pt x="29214" y="4896"/>
                  </a:lnTo>
                  <a:lnTo>
                    <a:pt x="29373" y="4524"/>
                  </a:lnTo>
                  <a:lnTo>
                    <a:pt x="29533" y="4151"/>
                  </a:lnTo>
                  <a:lnTo>
                    <a:pt x="29639" y="3779"/>
                  </a:lnTo>
                  <a:lnTo>
                    <a:pt x="29692" y="3353"/>
                  </a:lnTo>
                  <a:lnTo>
                    <a:pt x="29746" y="2927"/>
                  </a:lnTo>
                  <a:lnTo>
                    <a:pt x="29746" y="2555"/>
                  </a:lnTo>
                  <a:lnTo>
                    <a:pt x="29692" y="2129"/>
                  </a:lnTo>
                  <a:lnTo>
                    <a:pt x="29586" y="1756"/>
                  </a:lnTo>
                  <a:lnTo>
                    <a:pt x="29426" y="1384"/>
                  </a:lnTo>
                  <a:lnTo>
                    <a:pt x="29267" y="1012"/>
                  </a:lnTo>
                  <a:lnTo>
                    <a:pt x="28948" y="533"/>
                  </a:lnTo>
                  <a:lnTo>
                    <a:pt x="28575" y="213"/>
                  </a:lnTo>
                  <a:lnTo>
                    <a:pt x="28362" y="107"/>
                  </a:lnTo>
                  <a:lnTo>
                    <a:pt x="28149" y="54"/>
                  </a:lnTo>
                  <a:lnTo>
                    <a:pt x="27936" y="0"/>
                  </a:lnTo>
                  <a:close/>
                </a:path>
              </a:pathLst>
            </a:custGeom>
            <a:solidFill>
              <a:srgbClr val="1318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160;p17">
              <a:extLst>
                <a:ext uri="{FF2B5EF4-FFF2-40B4-BE49-F238E27FC236}">
                  <a16:creationId xmlns:a16="http://schemas.microsoft.com/office/drawing/2014/main" id="{6CB3C184-A6D5-AD10-D3A3-2B62712CE098}"/>
                </a:ext>
              </a:extLst>
            </p:cNvPr>
            <p:cNvSpPr/>
            <p:nvPr/>
          </p:nvSpPr>
          <p:spPr>
            <a:xfrm>
              <a:off x="5811211" y="628488"/>
              <a:ext cx="1572450" cy="1278425"/>
            </a:xfrm>
            <a:custGeom>
              <a:avLst/>
              <a:gdLst/>
              <a:ahLst/>
              <a:cxnLst/>
              <a:rect l="l" t="t" r="r" b="b"/>
              <a:pathLst>
                <a:path w="62898" h="51137" extrusionOk="0">
                  <a:moveTo>
                    <a:pt x="13303" y="0"/>
                  </a:moveTo>
                  <a:lnTo>
                    <a:pt x="12079" y="53"/>
                  </a:lnTo>
                  <a:lnTo>
                    <a:pt x="10802" y="160"/>
                  </a:lnTo>
                  <a:lnTo>
                    <a:pt x="9791" y="266"/>
                  </a:lnTo>
                  <a:lnTo>
                    <a:pt x="8833" y="426"/>
                  </a:lnTo>
                  <a:lnTo>
                    <a:pt x="7876" y="639"/>
                  </a:lnTo>
                  <a:lnTo>
                    <a:pt x="6918" y="905"/>
                  </a:lnTo>
                  <a:lnTo>
                    <a:pt x="6013" y="1224"/>
                  </a:lnTo>
                  <a:lnTo>
                    <a:pt x="5215" y="1650"/>
                  </a:lnTo>
                  <a:lnTo>
                    <a:pt x="4789" y="1916"/>
                  </a:lnTo>
                  <a:lnTo>
                    <a:pt x="4470" y="2182"/>
                  </a:lnTo>
                  <a:lnTo>
                    <a:pt x="4098" y="2501"/>
                  </a:lnTo>
                  <a:lnTo>
                    <a:pt x="3778" y="2820"/>
                  </a:lnTo>
                  <a:lnTo>
                    <a:pt x="3406" y="3406"/>
                  </a:lnTo>
                  <a:lnTo>
                    <a:pt x="3033" y="3991"/>
                  </a:lnTo>
                  <a:lnTo>
                    <a:pt x="2767" y="4576"/>
                  </a:lnTo>
                  <a:lnTo>
                    <a:pt x="2554" y="5215"/>
                  </a:lnTo>
                  <a:lnTo>
                    <a:pt x="2395" y="5853"/>
                  </a:lnTo>
                  <a:lnTo>
                    <a:pt x="2235" y="6492"/>
                  </a:lnTo>
                  <a:lnTo>
                    <a:pt x="2022" y="7716"/>
                  </a:lnTo>
                  <a:lnTo>
                    <a:pt x="1171" y="12824"/>
                  </a:lnTo>
                  <a:lnTo>
                    <a:pt x="373" y="17932"/>
                  </a:lnTo>
                  <a:lnTo>
                    <a:pt x="160" y="19263"/>
                  </a:lnTo>
                  <a:lnTo>
                    <a:pt x="53" y="20646"/>
                  </a:lnTo>
                  <a:lnTo>
                    <a:pt x="0" y="21338"/>
                  </a:lnTo>
                  <a:lnTo>
                    <a:pt x="53" y="22030"/>
                  </a:lnTo>
                  <a:lnTo>
                    <a:pt x="160" y="22775"/>
                  </a:lnTo>
                  <a:lnTo>
                    <a:pt x="266" y="23467"/>
                  </a:lnTo>
                  <a:lnTo>
                    <a:pt x="426" y="23999"/>
                  </a:lnTo>
                  <a:lnTo>
                    <a:pt x="639" y="24478"/>
                  </a:lnTo>
                  <a:lnTo>
                    <a:pt x="905" y="25010"/>
                  </a:lnTo>
                  <a:lnTo>
                    <a:pt x="1171" y="25489"/>
                  </a:lnTo>
                  <a:lnTo>
                    <a:pt x="1756" y="26340"/>
                  </a:lnTo>
                  <a:lnTo>
                    <a:pt x="2501" y="27191"/>
                  </a:lnTo>
                  <a:lnTo>
                    <a:pt x="3299" y="27990"/>
                  </a:lnTo>
                  <a:lnTo>
                    <a:pt x="4151" y="28735"/>
                  </a:lnTo>
                  <a:lnTo>
                    <a:pt x="5907" y="30171"/>
                  </a:lnTo>
                  <a:lnTo>
                    <a:pt x="6758" y="30863"/>
                  </a:lnTo>
                  <a:lnTo>
                    <a:pt x="7929" y="31874"/>
                  </a:lnTo>
                  <a:lnTo>
                    <a:pt x="9046" y="32885"/>
                  </a:lnTo>
                  <a:lnTo>
                    <a:pt x="10164" y="33896"/>
                  </a:lnTo>
                  <a:lnTo>
                    <a:pt x="11228" y="35014"/>
                  </a:lnTo>
                  <a:lnTo>
                    <a:pt x="12239" y="36131"/>
                  </a:lnTo>
                  <a:lnTo>
                    <a:pt x="13250" y="37302"/>
                  </a:lnTo>
                  <a:lnTo>
                    <a:pt x="14155" y="38472"/>
                  </a:lnTo>
                  <a:lnTo>
                    <a:pt x="15059" y="39696"/>
                  </a:lnTo>
                  <a:lnTo>
                    <a:pt x="15857" y="40920"/>
                  </a:lnTo>
                  <a:lnTo>
                    <a:pt x="16283" y="41559"/>
                  </a:lnTo>
                  <a:lnTo>
                    <a:pt x="16656" y="42197"/>
                  </a:lnTo>
                  <a:lnTo>
                    <a:pt x="16975" y="42889"/>
                  </a:lnTo>
                  <a:lnTo>
                    <a:pt x="17241" y="43634"/>
                  </a:lnTo>
                  <a:lnTo>
                    <a:pt x="17454" y="44326"/>
                  </a:lnTo>
                  <a:lnTo>
                    <a:pt x="17613" y="45124"/>
                  </a:lnTo>
                  <a:lnTo>
                    <a:pt x="17667" y="45816"/>
                  </a:lnTo>
                  <a:lnTo>
                    <a:pt x="17613" y="46507"/>
                  </a:lnTo>
                  <a:lnTo>
                    <a:pt x="17507" y="47252"/>
                  </a:lnTo>
                  <a:lnTo>
                    <a:pt x="17347" y="47944"/>
                  </a:lnTo>
                  <a:lnTo>
                    <a:pt x="17028" y="48636"/>
                  </a:lnTo>
                  <a:lnTo>
                    <a:pt x="16656" y="49274"/>
                  </a:lnTo>
                  <a:lnTo>
                    <a:pt x="16443" y="49594"/>
                  </a:lnTo>
                  <a:lnTo>
                    <a:pt x="16177" y="49860"/>
                  </a:lnTo>
                  <a:lnTo>
                    <a:pt x="15857" y="50073"/>
                  </a:lnTo>
                  <a:lnTo>
                    <a:pt x="15538" y="50285"/>
                  </a:lnTo>
                  <a:lnTo>
                    <a:pt x="15219" y="50498"/>
                  </a:lnTo>
                  <a:lnTo>
                    <a:pt x="14846" y="50658"/>
                  </a:lnTo>
                  <a:lnTo>
                    <a:pt x="14474" y="50711"/>
                  </a:lnTo>
                  <a:lnTo>
                    <a:pt x="14101" y="50818"/>
                  </a:lnTo>
                  <a:lnTo>
                    <a:pt x="13676" y="50818"/>
                  </a:lnTo>
                  <a:lnTo>
                    <a:pt x="13303" y="50764"/>
                  </a:lnTo>
                  <a:lnTo>
                    <a:pt x="12878" y="50711"/>
                  </a:lnTo>
                  <a:lnTo>
                    <a:pt x="12505" y="50605"/>
                  </a:lnTo>
                  <a:lnTo>
                    <a:pt x="12186" y="50445"/>
                  </a:lnTo>
                  <a:lnTo>
                    <a:pt x="11867" y="50285"/>
                  </a:lnTo>
                  <a:lnTo>
                    <a:pt x="11600" y="50126"/>
                  </a:lnTo>
                  <a:lnTo>
                    <a:pt x="11388" y="49913"/>
                  </a:lnTo>
                  <a:lnTo>
                    <a:pt x="11175" y="49700"/>
                  </a:lnTo>
                  <a:lnTo>
                    <a:pt x="11015" y="49434"/>
                  </a:lnTo>
                  <a:lnTo>
                    <a:pt x="10855" y="49168"/>
                  </a:lnTo>
                  <a:lnTo>
                    <a:pt x="10749" y="48902"/>
                  </a:lnTo>
                  <a:lnTo>
                    <a:pt x="10430" y="49008"/>
                  </a:lnTo>
                  <a:lnTo>
                    <a:pt x="10536" y="49328"/>
                  </a:lnTo>
                  <a:lnTo>
                    <a:pt x="10696" y="49594"/>
                  </a:lnTo>
                  <a:lnTo>
                    <a:pt x="10909" y="49860"/>
                  </a:lnTo>
                  <a:lnTo>
                    <a:pt x="11122" y="50126"/>
                  </a:lnTo>
                  <a:lnTo>
                    <a:pt x="11388" y="50392"/>
                  </a:lnTo>
                  <a:lnTo>
                    <a:pt x="11707" y="50551"/>
                  </a:lnTo>
                  <a:lnTo>
                    <a:pt x="12026" y="50764"/>
                  </a:lnTo>
                  <a:lnTo>
                    <a:pt x="12345" y="50924"/>
                  </a:lnTo>
                  <a:lnTo>
                    <a:pt x="12718" y="51030"/>
                  </a:lnTo>
                  <a:lnTo>
                    <a:pt x="13037" y="51084"/>
                  </a:lnTo>
                  <a:lnTo>
                    <a:pt x="13782" y="51137"/>
                  </a:lnTo>
                  <a:lnTo>
                    <a:pt x="14314" y="51084"/>
                  </a:lnTo>
                  <a:lnTo>
                    <a:pt x="14793" y="51030"/>
                  </a:lnTo>
                  <a:lnTo>
                    <a:pt x="15272" y="50818"/>
                  </a:lnTo>
                  <a:lnTo>
                    <a:pt x="15751" y="50605"/>
                  </a:lnTo>
                  <a:lnTo>
                    <a:pt x="16070" y="50339"/>
                  </a:lnTo>
                  <a:lnTo>
                    <a:pt x="16390" y="50073"/>
                  </a:lnTo>
                  <a:lnTo>
                    <a:pt x="16656" y="49806"/>
                  </a:lnTo>
                  <a:lnTo>
                    <a:pt x="16922" y="49487"/>
                  </a:lnTo>
                  <a:lnTo>
                    <a:pt x="17135" y="49168"/>
                  </a:lnTo>
                  <a:lnTo>
                    <a:pt x="17347" y="48795"/>
                  </a:lnTo>
                  <a:lnTo>
                    <a:pt x="17667" y="48104"/>
                  </a:lnTo>
                  <a:lnTo>
                    <a:pt x="17879" y="47306"/>
                  </a:lnTo>
                  <a:lnTo>
                    <a:pt x="17986" y="46561"/>
                  </a:lnTo>
                  <a:lnTo>
                    <a:pt x="17986" y="45816"/>
                  </a:lnTo>
                  <a:lnTo>
                    <a:pt x="17933" y="45071"/>
                  </a:lnTo>
                  <a:lnTo>
                    <a:pt x="17773" y="44272"/>
                  </a:lnTo>
                  <a:lnTo>
                    <a:pt x="17560" y="43527"/>
                  </a:lnTo>
                  <a:lnTo>
                    <a:pt x="17294" y="42782"/>
                  </a:lnTo>
                  <a:lnTo>
                    <a:pt x="16922" y="42091"/>
                  </a:lnTo>
                  <a:lnTo>
                    <a:pt x="16549" y="41399"/>
                  </a:lnTo>
                  <a:lnTo>
                    <a:pt x="16177" y="40760"/>
                  </a:lnTo>
                  <a:lnTo>
                    <a:pt x="15325" y="39483"/>
                  </a:lnTo>
                  <a:lnTo>
                    <a:pt x="14421" y="38259"/>
                  </a:lnTo>
                  <a:lnTo>
                    <a:pt x="13463" y="37089"/>
                  </a:lnTo>
                  <a:lnTo>
                    <a:pt x="12505" y="35918"/>
                  </a:lnTo>
                  <a:lnTo>
                    <a:pt x="11494" y="34801"/>
                  </a:lnTo>
                  <a:lnTo>
                    <a:pt x="10377" y="33683"/>
                  </a:lnTo>
                  <a:lnTo>
                    <a:pt x="9312" y="32619"/>
                  </a:lnTo>
                  <a:lnTo>
                    <a:pt x="8142" y="31608"/>
                  </a:lnTo>
                  <a:lnTo>
                    <a:pt x="6971" y="30597"/>
                  </a:lnTo>
                  <a:lnTo>
                    <a:pt x="6120" y="29905"/>
                  </a:lnTo>
                  <a:lnTo>
                    <a:pt x="4364" y="28522"/>
                  </a:lnTo>
                  <a:lnTo>
                    <a:pt x="3512" y="27777"/>
                  </a:lnTo>
                  <a:lnTo>
                    <a:pt x="2767" y="26979"/>
                  </a:lnTo>
                  <a:lnTo>
                    <a:pt x="2075" y="26180"/>
                  </a:lnTo>
                  <a:lnTo>
                    <a:pt x="1437" y="25329"/>
                  </a:lnTo>
                  <a:lnTo>
                    <a:pt x="1171" y="24850"/>
                  </a:lnTo>
                  <a:lnTo>
                    <a:pt x="958" y="24371"/>
                  </a:lnTo>
                  <a:lnTo>
                    <a:pt x="745" y="23892"/>
                  </a:lnTo>
                  <a:lnTo>
                    <a:pt x="586" y="23360"/>
                  </a:lnTo>
                  <a:lnTo>
                    <a:pt x="479" y="22668"/>
                  </a:lnTo>
                  <a:lnTo>
                    <a:pt x="373" y="22030"/>
                  </a:lnTo>
                  <a:lnTo>
                    <a:pt x="373" y="21338"/>
                  </a:lnTo>
                  <a:lnTo>
                    <a:pt x="373" y="20646"/>
                  </a:lnTo>
                  <a:lnTo>
                    <a:pt x="479" y="19263"/>
                  </a:lnTo>
                  <a:lnTo>
                    <a:pt x="692" y="17986"/>
                  </a:lnTo>
                  <a:lnTo>
                    <a:pt x="1490" y="12877"/>
                  </a:lnTo>
                  <a:lnTo>
                    <a:pt x="2342" y="7769"/>
                  </a:lnTo>
                  <a:lnTo>
                    <a:pt x="2554" y="6598"/>
                  </a:lnTo>
                  <a:lnTo>
                    <a:pt x="2714" y="5960"/>
                  </a:lnTo>
                  <a:lnTo>
                    <a:pt x="2874" y="5374"/>
                  </a:lnTo>
                  <a:lnTo>
                    <a:pt x="3086" y="4736"/>
                  </a:lnTo>
                  <a:lnTo>
                    <a:pt x="3353" y="4151"/>
                  </a:lnTo>
                  <a:lnTo>
                    <a:pt x="3672" y="3565"/>
                  </a:lnTo>
                  <a:lnTo>
                    <a:pt x="4044" y="3033"/>
                  </a:lnTo>
                  <a:lnTo>
                    <a:pt x="4364" y="2714"/>
                  </a:lnTo>
                  <a:lnTo>
                    <a:pt x="4683" y="2448"/>
                  </a:lnTo>
                  <a:lnTo>
                    <a:pt x="5002" y="2182"/>
                  </a:lnTo>
                  <a:lnTo>
                    <a:pt x="5375" y="1916"/>
                  </a:lnTo>
                  <a:lnTo>
                    <a:pt x="6173" y="1490"/>
                  </a:lnTo>
                  <a:lnTo>
                    <a:pt x="7077" y="1171"/>
                  </a:lnTo>
                  <a:lnTo>
                    <a:pt x="7982" y="958"/>
                  </a:lnTo>
                  <a:lnTo>
                    <a:pt x="8887" y="745"/>
                  </a:lnTo>
                  <a:lnTo>
                    <a:pt x="9898" y="639"/>
                  </a:lnTo>
                  <a:lnTo>
                    <a:pt x="10855" y="479"/>
                  </a:lnTo>
                  <a:lnTo>
                    <a:pt x="12079" y="372"/>
                  </a:lnTo>
                  <a:lnTo>
                    <a:pt x="13250" y="319"/>
                  </a:lnTo>
                  <a:lnTo>
                    <a:pt x="14421" y="372"/>
                  </a:lnTo>
                  <a:lnTo>
                    <a:pt x="15538" y="479"/>
                  </a:lnTo>
                  <a:lnTo>
                    <a:pt x="16123" y="585"/>
                  </a:lnTo>
                  <a:lnTo>
                    <a:pt x="16602" y="692"/>
                  </a:lnTo>
                  <a:lnTo>
                    <a:pt x="17135" y="851"/>
                  </a:lnTo>
                  <a:lnTo>
                    <a:pt x="17560" y="1064"/>
                  </a:lnTo>
                  <a:lnTo>
                    <a:pt x="18039" y="1330"/>
                  </a:lnTo>
                  <a:lnTo>
                    <a:pt x="18465" y="1596"/>
                  </a:lnTo>
                  <a:lnTo>
                    <a:pt x="18837" y="1969"/>
                  </a:lnTo>
                  <a:lnTo>
                    <a:pt x="19210" y="2341"/>
                  </a:lnTo>
                  <a:lnTo>
                    <a:pt x="19582" y="2820"/>
                  </a:lnTo>
                  <a:lnTo>
                    <a:pt x="19902" y="3406"/>
                  </a:lnTo>
                  <a:lnTo>
                    <a:pt x="20487" y="4576"/>
                  </a:lnTo>
                  <a:lnTo>
                    <a:pt x="20913" y="5534"/>
                  </a:lnTo>
                  <a:lnTo>
                    <a:pt x="21179" y="5960"/>
                  </a:lnTo>
                  <a:lnTo>
                    <a:pt x="21445" y="6439"/>
                  </a:lnTo>
                  <a:lnTo>
                    <a:pt x="21711" y="6811"/>
                  </a:lnTo>
                  <a:lnTo>
                    <a:pt x="22083" y="7184"/>
                  </a:lnTo>
                  <a:lnTo>
                    <a:pt x="22456" y="7503"/>
                  </a:lnTo>
                  <a:lnTo>
                    <a:pt x="22881" y="7769"/>
                  </a:lnTo>
                  <a:lnTo>
                    <a:pt x="23254" y="7929"/>
                  </a:lnTo>
                  <a:lnTo>
                    <a:pt x="23573" y="7982"/>
                  </a:lnTo>
                  <a:lnTo>
                    <a:pt x="23946" y="8035"/>
                  </a:lnTo>
                  <a:lnTo>
                    <a:pt x="24318" y="8088"/>
                  </a:lnTo>
                  <a:lnTo>
                    <a:pt x="24637" y="8035"/>
                  </a:lnTo>
                  <a:lnTo>
                    <a:pt x="24957" y="8035"/>
                  </a:lnTo>
                  <a:lnTo>
                    <a:pt x="25648" y="7822"/>
                  </a:lnTo>
                  <a:lnTo>
                    <a:pt x="26340" y="7556"/>
                  </a:lnTo>
                  <a:lnTo>
                    <a:pt x="26979" y="7184"/>
                  </a:lnTo>
                  <a:lnTo>
                    <a:pt x="27617" y="6705"/>
                  </a:lnTo>
                  <a:lnTo>
                    <a:pt x="28203" y="6226"/>
                  </a:lnTo>
                  <a:lnTo>
                    <a:pt x="28735" y="5694"/>
                  </a:lnTo>
                  <a:lnTo>
                    <a:pt x="29267" y="5162"/>
                  </a:lnTo>
                  <a:lnTo>
                    <a:pt x="29905" y="4523"/>
                  </a:lnTo>
                  <a:lnTo>
                    <a:pt x="30597" y="3884"/>
                  </a:lnTo>
                  <a:lnTo>
                    <a:pt x="31289" y="3299"/>
                  </a:lnTo>
                  <a:lnTo>
                    <a:pt x="32034" y="2820"/>
                  </a:lnTo>
                  <a:lnTo>
                    <a:pt x="32406" y="2607"/>
                  </a:lnTo>
                  <a:lnTo>
                    <a:pt x="32779" y="2448"/>
                  </a:lnTo>
                  <a:lnTo>
                    <a:pt x="33205" y="2288"/>
                  </a:lnTo>
                  <a:lnTo>
                    <a:pt x="33577" y="2182"/>
                  </a:lnTo>
                  <a:lnTo>
                    <a:pt x="34003" y="2128"/>
                  </a:lnTo>
                  <a:lnTo>
                    <a:pt x="34375" y="2128"/>
                  </a:lnTo>
                  <a:lnTo>
                    <a:pt x="34801" y="2182"/>
                  </a:lnTo>
                  <a:lnTo>
                    <a:pt x="35173" y="2288"/>
                  </a:lnTo>
                  <a:lnTo>
                    <a:pt x="35599" y="2501"/>
                  </a:lnTo>
                  <a:lnTo>
                    <a:pt x="36025" y="2714"/>
                  </a:lnTo>
                  <a:lnTo>
                    <a:pt x="36397" y="3033"/>
                  </a:lnTo>
                  <a:lnTo>
                    <a:pt x="36717" y="3352"/>
                  </a:lnTo>
                  <a:lnTo>
                    <a:pt x="37355" y="4097"/>
                  </a:lnTo>
                  <a:lnTo>
                    <a:pt x="37941" y="4842"/>
                  </a:lnTo>
                  <a:lnTo>
                    <a:pt x="38686" y="5853"/>
                  </a:lnTo>
                  <a:lnTo>
                    <a:pt x="39058" y="6279"/>
                  </a:lnTo>
                  <a:lnTo>
                    <a:pt x="39484" y="6705"/>
                  </a:lnTo>
                  <a:lnTo>
                    <a:pt x="40282" y="7343"/>
                  </a:lnTo>
                  <a:lnTo>
                    <a:pt x="41080" y="7875"/>
                  </a:lnTo>
                  <a:lnTo>
                    <a:pt x="41931" y="8354"/>
                  </a:lnTo>
                  <a:lnTo>
                    <a:pt x="42783" y="8780"/>
                  </a:lnTo>
                  <a:lnTo>
                    <a:pt x="43581" y="9152"/>
                  </a:lnTo>
                  <a:lnTo>
                    <a:pt x="44379" y="9419"/>
                  </a:lnTo>
                  <a:lnTo>
                    <a:pt x="45869" y="9897"/>
                  </a:lnTo>
                  <a:lnTo>
                    <a:pt x="47040" y="10217"/>
                  </a:lnTo>
                  <a:lnTo>
                    <a:pt x="48211" y="10430"/>
                  </a:lnTo>
                  <a:lnTo>
                    <a:pt x="49434" y="10589"/>
                  </a:lnTo>
                  <a:lnTo>
                    <a:pt x="50605" y="10642"/>
                  </a:lnTo>
                  <a:lnTo>
                    <a:pt x="51829" y="10642"/>
                  </a:lnTo>
                  <a:lnTo>
                    <a:pt x="53000" y="10589"/>
                  </a:lnTo>
                  <a:lnTo>
                    <a:pt x="54170" y="10430"/>
                  </a:lnTo>
                  <a:lnTo>
                    <a:pt x="55341" y="10217"/>
                  </a:lnTo>
                  <a:lnTo>
                    <a:pt x="56991" y="9844"/>
                  </a:lnTo>
                  <a:lnTo>
                    <a:pt x="58427" y="9365"/>
                  </a:lnTo>
                  <a:lnTo>
                    <a:pt x="59651" y="8886"/>
                  </a:lnTo>
                  <a:lnTo>
                    <a:pt x="60183" y="8620"/>
                  </a:lnTo>
                  <a:lnTo>
                    <a:pt x="60715" y="8301"/>
                  </a:lnTo>
                  <a:lnTo>
                    <a:pt x="61141" y="8035"/>
                  </a:lnTo>
                  <a:lnTo>
                    <a:pt x="61567" y="7716"/>
                  </a:lnTo>
                  <a:lnTo>
                    <a:pt x="61886" y="7396"/>
                  </a:lnTo>
                  <a:lnTo>
                    <a:pt x="62205" y="7077"/>
                  </a:lnTo>
                  <a:lnTo>
                    <a:pt x="62418" y="6758"/>
                  </a:lnTo>
                  <a:lnTo>
                    <a:pt x="62631" y="6385"/>
                  </a:lnTo>
                  <a:lnTo>
                    <a:pt x="62791" y="6013"/>
                  </a:lnTo>
                  <a:lnTo>
                    <a:pt x="62844" y="5640"/>
                  </a:lnTo>
                  <a:lnTo>
                    <a:pt x="62897" y="5215"/>
                  </a:lnTo>
                  <a:lnTo>
                    <a:pt x="62791" y="4736"/>
                  </a:lnTo>
                  <a:lnTo>
                    <a:pt x="62631" y="4257"/>
                  </a:lnTo>
                  <a:lnTo>
                    <a:pt x="62365" y="3831"/>
                  </a:lnTo>
                  <a:lnTo>
                    <a:pt x="61992" y="3406"/>
                  </a:lnTo>
                  <a:lnTo>
                    <a:pt x="61514" y="3086"/>
                  </a:lnTo>
                  <a:lnTo>
                    <a:pt x="60981" y="2820"/>
                  </a:lnTo>
                  <a:lnTo>
                    <a:pt x="60449" y="2714"/>
                  </a:lnTo>
                  <a:lnTo>
                    <a:pt x="60396" y="3033"/>
                  </a:lnTo>
                  <a:lnTo>
                    <a:pt x="60875" y="3140"/>
                  </a:lnTo>
                  <a:lnTo>
                    <a:pt x="61354" y="3352"/>
                  </a:lnTo>
                  <a:lnTo>
                    <a:pt x="61780" y="3672"/>
                  </a:lnTo>
                  <a:lnTo>
                    <a:pt x="62099" y="4044"/>
                  </a:lnTo>
                  <a:lnTo>
                    <a:pt x="62312" y="4417"/>
                  </a:lnTo>
                  <a:lnTo>
                    <a:pt x="62471" y="4789"/>
                  </a:lnTo>
                  <a:lnTo>
                    <a:pt x="62578" y="5215"/>
                  </a:lnTo>
                  <a:lnTo>
                    <a:pt x="62525" y="5587"/>
                  </a:lnTo>
                  <a:lnTo>
                    <a:pt x="62471" y="5960"/>
                  </a:lnTo>
                  <a:lnTo>
                    <a:pt x="62312" y="6279"/>
                  </a:lnTo>
                  <a:lnTo>
                    <a:pt x="62152" y="6598"/>
                  </a:lnTo>
                  <a:lnTo>
                    <a:pt x="61886" y="6918"/>
                  </a:lnTo>
                  <a:lnTo>
                    <a:pt x="61620" y="7237"/>
                  </a:lnTo>
                  <a:lnTo>
                    <a:pt x="61248" y="7503"/>
                  </a:lnTo>
                  <a:lnTo>
                    <a:pt x="60875" y="7822"/>
                  </a:lnTo>
                  <a:lnTo>
                    <a:pt x="60449" y="8088"/>
                  </a:lnTo>
                  <a:lnTo>
                    <a:pt x="59438" y="8620"/>
                  </a:lnTo>
                  <a:lnTo>
                    <a:pt x="58214" y="9099"/>
                  </a:lnTo>
                  <a:lnTo>
                    <a:pt x="56831" y="9525"/>
                  </a:lnTo>
                  <a:lnTo>
                    <a:pt x="55288" y="9897"/>
                  </a:lnTo>
                  <a:lnTo>
                    <a:pt x="54117" y="10110"/>
                  </a:lnTo>
                  <a:lnTo>
                    <a:pt x="52946" y="10270"/>
                  </a:lnTo>
                  <a:lnTo>
                    <a:pt x="51776" y="10323"/>
                  </a:lnTo>
                  <a:lnTo>
                    <a:pt x="50605" y="10323"/>
                  </a:lnTo>
                  <a:lnTo>
                    <a:pt x="49434" y="10270"/>
                  </a:lnTo>
                  <a:lnTo>
                    <a:pt x="48264" y="10110"/>
                  </a:lnTo>
                  <a:lnTo>
                    <a:pt x="47093" y="9897"/>
                  </a:lnTo>
                  <a:lnTo>
                    <a:pt x="45976" y="9578"/>
                  </a:lnTo>
                  <a:lnTo>
                    <a:pt x="44539" y="9152"/>
                  </a:lnTo>
                  <a:lnTo>
                    <a:pt x="43741" y="8833"/>
                  </a:lnTo>
                  <a:lnTo>
                    <a:pt x="42942" y="8461"/>
                  </a:lnTo>
                  <a:lnTo>
                    <a:pt x="42091" y="8035"/>
                  </a:lnTo>
                  <a:lnTo>
                    <a:pt x="41293" y="7609"/>
                  </a:lnTo>
                  <a:lnTo>
                    <a:pt x="40495" y="7077"/>
                  </a:lnTo>
                  <a:lnTo>
                    <a:pt x="39750" y="6439"/>
                  </a:lnTo>
                  <a:lnTo>
                    <a:pt x="39324" y="6066"/>
                  </a:lnTo>
                  <a:lnTo>
                    <a:pt x="38898" y="5587"/>
                  </a:lnTo>
                  <a:lnTo>
                    <a:pt x="38207" y="4629"/>
                  </a:lnTo>
                  <a:lnTo>
                    <a:pt x="37621" y="3831"/>
                  </a:lnTo>
                  <a:lnTo>
                    <a:pt x="36929" y="3086"/>
                  </a:lnTo>
                  <a:lnTo>
                    <a:pt x="36610" y="2767"/>
                  </a:lnTo>
                  <a:lnTo>
                    <a:pt x="36185" y="2448"/>
                  </a:lnTo>
                  <a:lnTo>
                    <a:pt x="35759" y="2182"/>
                  </a:lnTo>
                  <a:lnTo>
                    <a:pt x="35280" y="1969"/>
                  </a:lnTo>
                  <a:lnTo>
                    <a:pt x="34854" y="1862"/>
                  </a:lnTo>
                  <a:lnTo>
                    <a:pt x="34429" y="1809"/>
                  </a:lnTo>
                  <a:lnTo>
                    <a:pt x="34003" y="1809"/>
                  </a:lnTo>
                  <a:lnTo>
                    <a:pt x="33577" y="1862"/>
                  </a:lnTo>
                  <a:lnTo>
                    <a:pt x="33151" y="1969"/>
                  </a:lnTo>
                  <a:lnTo>
                    <a:pt x="32726" y="2075"/>
                  </a:lnTo>
                  <a:lnTo>
                    <a:pt x="32300" y="2288"/>
                  </a:lnTo>
                  <a:lnTo>
                    <a:pt x="31928" y="2501"/>
                  </a:lnTo>
                  <a:lnTo>
                    <a:pt x="31129" y="2980"/>
                  </a:lnTo>
                  <a:lnTo>
                    <a:pt x="30384" y="3618"/>
                  </a:lnTo>
                  <a:lnTo>
                    <a:pt x="29693" y="4257"/>
                  </a:lnTo>
                  <a:lnTo>
                    <a:pt x="29001" y="4949"/>
                  </a:lnTo>
                  <a:lnTo>
                    <a:pt x="28416" y="5587"/>
                  </a:lnTo>
                  <a:lnTo>
                    <a:pt x="27724" y="6173"/>
                  </a:lnTo>
                  <a:lnTo>
                    <a:pt x="26979" y="6758"/>
                  </a:lnTo>
                  <a:lnTo>
                    <a:pt x="26234" y="7237"/>
                  </a:lnTo>
                  <a:lnTo>
                    <a:pt x="25808" y="7396"/>
                  </a:lnTo>
                  <a:lnTo>
                    <a:pt x="25436" y="7556"/>
                  </a:lnTo>
                  <a:lnTo>
                    <a:pt x="25010" y="7663"/>
                  </a:lnTo>
                  <a:lnTo>
                    <a:pt x="24637" y="7716"/>
                  </a:lnTo>
                  <a:lnTo>
                    <a:pt x="23839" y="7716"/>
                  </a:lnTo>
                  <a:lnTo>
                    <a:pt x="23414" y="7609"/>
                  </a:lnTo>
                  <a:lnTo>
                    <a:pt x="23041" y="7450"/>
                  </a:lnTo>
                  <a:lnTo>
                    <a:pt x="22615" y="7237"/>
                  </a:lnTo>
                  <a:lnTo>
                    <a:pt x="22296" y="6918"/>
                  </a:lnTo>
                  <a:lnTo>
                    <a:pt x="21977" y="6598"/>
                  </a:lnTo>
                  <a:lnTo>
                    <a:pt x="21711" y="6226"/>
                  </a:lnTo>
                  <a:lnTo>
                    <a:pt x="21445" y="5800"/>
                  </a:lnTo>
                  <a:lnTo>
                    <a:pt x="21232" y="5374"/>
                  </a:lnTo>
                  <a:lnTo>
                    <a:pt x="20753" y="4470"/>
                  </a:lnTo>
                  <a:lnTo>
                    <a:pt x="20168" y="3246"/>
                  </a:lnTo>
                  <a:lnTo>
                    <a:pt x="19848" y="2661"/>
                  </a:lnTo>
                  <a:lnTo>
                    <a:pt x="19476" y="2128"/>
                  </a:lnTo>
                  <a:lnTo>
                    <a:pt x="19103" y="1703"/>
                  </a:lnTo>
                  <a:lnTo>
                    <a:pt x="18678" y="1330"/>
                  </a:lnTo>
                  <a:lnTo>
                    <a:pt x="18252" y="1064"/>
                  </a:lnTo>
                  <a:lnTo>
                    <a:pt x="17773" y="798"/>
                  </a:lnTo>
                  <a:lnTo>
                    <a:pt x="17294" y="585"/>
                  </a:lnTo>
                  <a:lnTo>
                    <a:pt x="16762" y="372"/>
                  </a:lnTo>
                  <a:lnTo>
                    <a:pt x="16230" y="266"/>
                  </a:lnTo>
                  <a:lnTo>
                    <a:pt x="15645" y="160"/>
                  </a:lnTo>
                  <a:lnTo>
                    <a:pt x="14527" y="0"/>
                  </a:lnTo>
                  <a:close/>
                </a:path>
              </a:pathLst>
            </a:custGeom>
            <a:solidFill>
              <a:srgbClr val="1318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161;p17">
              <a:extLst>
                <a:ext uri="{FF2B5EF4-FFF2-40B4-BE49-F238E27FC236}">
                  <a16:creationId xmlns:a16="http://schemas.microsoft.com/office/drawing/2014/main" id="{6A7FB770-7C30-06B8-4E5D-B5ED5D6CA33F}"/>
                </a:ext>
              </a:extLst>
            </p:cNvPr>
            <p:cNvSpPr/>
            <p:nvPr/>
          </p:nvSpPr>
          <p:spPr>
            <a:xfrm>
              <a:off x="8200436" y="2077163"/>
              <a:ext cx="151675" cy="83850"/>
            </a:xfrm>
            <a:custGeom>
              <a:avLst/>
              <a:gdLst/>
              <a:ahLst/>
              <a:cxnLst/>
              <a:rect l="l" t="t" r="r" b="b"/>
              <a:pathLst>
                <a:path w="6067" h="3354" extrusionOk="0">
                  <a:moveTo>
                    <a:pt x="0" y="1"/>
                  </a:moveTo>
                  <a:lnTo>
                    <a:pt x="0" y="3353"/>
                  </a:lnTo>
                  <a:lnTo>
                    <a:pt x="6067" y="3353"/>
                  </a:lnTo>
                  <a:lnTo>
                    <a:pt x="60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8" name="Google Shape;608;p22">
            <a:extLst>
              <a:ext uri="{FF2B5EF4-FFF2-40B4-BE49-F238E27FC236}">
                <a16:creationId xmlns:a16="http://schemas.microsoft.com/office/drawing/2014/main" id="{0E8BEB92-46A2-D2F1-E588-B9545FC16823}"/>
              </a:ext>
            </a:extLst>
          </p:cNvPr>
          <p:cNvGrpSpPr/>
          <p:nvPr/>
        </p:nvGrpSpPr>
        <p:grpSpPr>
          <a:xfrm>
            <a:off x="1323070" y="529067"/>
            <a:ext cx="1169400" cy="1718665"/>
            <a:chOff x="934696" y="2915875"/>
            <a:chExt cx="1169400" cy="1718665"/>
          </a:xfrm>
        </p:grpSpPr>
        <p:sp>
          <p:nvSpPr>
            <p:cNvPr id="2182" name="Google Shape;609;p22">
              <a:extLst>
                <a:ext uri="{FF2B5EF4-FFF2-40B4-BE49-F238E27FC236}">
                  <a16:creationId xmlns:a16="http://schemas.microsoft.com/office/drawing/2014/main" id="{0ABA1C9F-3EA1-840B-C0B2-8018D79AD9C3}"/>
                </a:ext>
              </a:extLst>
            </p:cNvPr>
            <p:cNvSpPr/>
            <p:nvPr/>
          </p:nvSpPr>
          <p:spPr>
            <a:xfrm>
              <a:off x="934696" y="2915875"/>
              <a:ext cx="1169400" cy="149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3" name="Google Shape;610;p22">
              <a:extLst>
                <a:ext uri="{FF2B5EF4-FFF2-40B4-BE49-F238E27FC236}">
                  <a16:creationId xmlns:a16="http://schemas.microsoft.com/office/drawing/2014/main" id="{1A5A33E0-D616-B414-48CE-F70B4508529E}"/>
                </a:ext>
              </a:extLst>
            </p:cNvPr>
            <p:cNvGrpSpPr/>
            <p:nvPr/>
          </p:nvGrpSpPr>
          <p:grpSpPr>
            <a:xfrm>
              <a:off x="963467" y="2967547"/>
              <a:ext cx="1005164" cy="1666993"/>
              <a:chOff x="963467" y="2967547"/>
              <a:chExt cx="1005164" cy="1666993"/>
            </a:xfrm>
          </p:grpSpPr>
          <p:sp>
            <p:nvSpPr>
              <p:cNvPr id="2184" name="Google Shape;611;p22">
                <a:extLst>
                  <a:ext uri="{FF2B5EF4-FFF2-40B4-BE49-F238E27FC236}">
                    <a16:creationId xmlns:a16="http://schemas.microsoft.com/office/drawing/2014/main" id="{62ECFBC4-5DEB-FE14-9FD4-55475C716FCC}"/>
                  </a:ext>
                </a:extLst>
              </p:cNvPr>
              <p:cNvSpPr/>
              <p:nvPr/>
            </p:nvSpPr>
            <p:spPr>
              <a:xfrm>
                <a:off x="963467" y="3949877"/>
                <a:ext cx="576374" cy="684663"/>
              </a:xfrm>
              <a:custGeom>
                <a:avLst/>
                <a:gdLst/>
                <a:ahLst/>
                <a:cxnLst/>
                <a:rect l="l" t="t" r="r" b="b"/>
                <a:pathLst>
                  <a:path w="24106" h="28629" extrusionOk="0">
                    <a:moveTo>
                      <a:pt x="18572" y="1"/>
                    </a:moveTo>
                    <a:lnTo>
                      <a:pt x="17933" y="107"/>
                    </a:lnTo>
                    <a:lnTo>
                      <a:pt x="17295" y="267"/>
                    </a:lnTo>
                    <a:lnTo>
                      <a:pt x="16656" y="479"/>
                    </a:lnTo>
                    <a:lnTo>
                      <a:pt x="16071" y="746"/>
                    </a:lnTo>
                    <a:lnTo>
                      <a:pt x="15485" y="1065"/>
                    </a:lnTo>
                    <a:lnTo>
                      <a:pt x="14953" y="1384"/>
                    </a:lnTo>
                    <a:lnTo>
                      <a:pt x="13836" y="2182"/>
                    </a:lnTo>
                    <a:lnTo>
                      <a:pt x="12452" y="3087"/>
                    </a:lnTo>
                    <a:lnTo>
                      <a:pt x="11707" y="3513"/>
                    </a:lnTo>
                    <a:lnTo>
                      <a:pt x="10962" y="3885"/>
                    </a:lnTo>
                    <a:lnTo>
                      <a:pt x="10377" y="4098"/>
                    </a:lnTo>
                    <a:lnTo>
                      <a:pt x="9845" y="4258"/>
                    </a:lnTo>
                    <a:lnTo>
                      <a:pt x="8727" y="4524"/>
                    </a:lnTo>
                    <a:lnTo>
                      <a:pt x="7982" y="4683"/>
                    </a:lnTo>
                    <a:lnTo>
                      <a:pt x="7237" y="4896"/>
                    </a:lnTo>
                    <a:lnTo>
                      <a:pt x="6546" y="5162"/>
                    </a:lnTo>
                    <a:lnTo>
                      <a:pt x="5854" y="5481"/>
                    </a:lnTo>
                    <a:lnTo>
                      <a:pt x="5322" y="5747"/>
                    </a:lnTo>
                    <a:lnTo>
                      <a:pt x="4896" y="6120"/>
                    </a:lnTo>
                    <a:lnTo>
                      <a:pt x="4417" y="6492"/>
                    </a:lnTo>
                    <a:lnTo>
                      <a:pt x="4045" y="6918"/>
                    </a:lnTo>
                    <a:lnTo>
                      <a:pt x="3672" y="7344"/>
                    </a:lnTo>
                    <a:lnTo>
                      <a:pt x="3353" y="7823"/>
                    </a:lnTo>
                    <a:lnTo>
                      <a:pt x="3087" y="8302"/>
                    </a:lnTo>
                    <a:lnTo>
                      <a:pt x="2768" y="8781"/>
                    </a:lnTo>
                    <a:lnTo>
                      <a:pt x="2342" y="9845"/>
                    </a:lnTo>
                    <a:lnTo>
                      <a:pt x="1969" y="10909"/>
                    </a:lnTo>
                    <a:lnTo>
                      <a:pt x="1650" y="11973"/>
                    </a:lnTo>
                    <a:lnTo>
                      <a:pt x="1384" y="13037"/>
                    </a:lnTo>
                    <a:lnTo>
                      <a:pt x="1012" y="14953"/>
                    </a:lnTo>
                    <a:lnTo>
                      <a:pt x="639" y="16922"/>
                    </a:lnTo>
                    <a:lnTo>
                      <a:pt x="426" y="18838"/>
                    </a:lnTo>
                    <a:lnTo>
                      <a:pt x="213" y="20806"/>
                    </a:lnTo>
                    <a:lnTo>
                      <a:pt x="54" y="22722"/>
                    </a:lnTo>
                    <a:lnTo>
                      <a:pt x="1" y="24691"/>
                    </a:lnTo>
                    <a:lnTo>
                      <a:pt x="1" y="26660"/>
                    </a:lnTo>
                    <a:lnTo>
                      <a:pt x="54" y="28629"/>
                    </a:lnTo>
                    <a:lnTo>
                      <a:pt x="373" y="28575"/>
                    </a:lnTo>
                    <a:lnTo>
                      <a:pt x="320" y="26660"/>
                    </a:lnTo>
                    <a:lnTo>
                      <a:pt x="320" y="24691"/>
                    </a:lnTo>
                    <a:lnTo>
                      <a:pt x="426" y="22775"/>
                    </a:lnTo>
                    <a:lnTo>
                      <a:pt x="533" y="20806"/>
                    </a:lnTo>
                    <a:lnTo>
                      <a:pt x="746" y="18891"/>
                    </a:lnTo>
                    <a:lnTo>
                      <a:pt x="1012" y="16922"/>
                    </a:lnTo>
                    <a:lnTo>
                      <a:pt x="1331" y="15006"/>
                    </a:lnTo>
                    <a:lnTo>
                      <a:pt x="1703" y="13144"/>
                    </a:lnTo>
                    <a:lnTo>
                      <a:pt x="1969" y="12080"/>
                    </a:lnTo>
                    <a:lnTo>
                      <a:pt x="2235" y="11069"/>
                    </a:lnTo>
                    <a:lnTo>
                      <a:pt x="2608" y="10004"/>
                    </a:lnTo>
                    <a:lnTo>
                      <a:pt x="3087" y="8993"/>
                    </a:lnTo>
                    <a:lnTo>
                      <a:pt x="3353" y="8461"/>
                    </a:lnTo>
                    <a:lnTo>
                      <a:pt x="3619" y="8036"/>
                    </a:lnTo>
                    <a:lnTo>
                      <a:pt x="3938" y="7557"/>
                    </a:lnTo>
                    <a:lnTo>
                      <a:pt x="4311" y="7131"/>
                    </a:lnTo>
                    <a:lnTo>
                      <a:pt x="4683" y="6758"/>
                    </a:lnTo>
                    <a:lnTo>
                      <a:pt x="5056" y="6386"/>
                    </a:lnTo>
                    <a:lnTo>
                      <a:pt x="5535" y="6067"/>
                    </a:lnTo>
                    <a:lnTo>
                      <a:pt x="6014" y="5747"/>
                    </a:lnTo>
                    <a:lnTo>
                      <a:pt x="6652" y="5481"/>
                    </a:lnTo>
                    <a:lnTo>
                      <a:pt x="7344" y="5215"/>
                    </a:lnTo>
                    <a:lnTo>
                      <a:pt x="8781" y="4843"/>
                    </a:lnTo>
                    <a:lnTo>
                      <a:pt x="9951" y="4577"/>
                    </a:lnTo>
                    <a:lnTo>
                      <a:pt x="10537" y="4417"/>
                    </a:lnTo>
                    <a:lnTo>
                      <a:pt x="11069" y="4204"/>
                    </a:lnTo>
                    <a:lnTo>
                      <a:pt x="11867" y="3832"/>
                    </a:lnTo>
                    <a:lnTo>
                      <a:pt x="12612" y="3406"/>
                    </a:lnTo>
                    <a:lnTo>
                      <a:pt x="14049" y="2448"/>
                    </a:lnTo>
                    <a:lnTo>
                      <a:pt x="15113" y="1703"/>
                    </a:lnTo>
                    <a:lnTo>
                      <a:pt x="15698" y="1331"/>
                    </a:lnTo>
                    <a:lnTo>
                      <a:pt x="16230" y="1012"/>
                    </a:lnTo>
                    <a:lnTo>
                      <a:pt x="16816" y="799"/>
                    </a:lnTo>
                    <a:lnTo>
                      <a:pt x="17348" y="586"/>
                    </a:lnTo>
                    <a:lnTo>
                      <a:pt x="17986" y="426"/>
                    </a:lnTo>
                    <a:lnTo>
                      <a:pt x="18572" y="373"/>
                    </a:lnTo>
                    <a:lnTo>
                      <a:pt x="19104" y="320"/>
                    </a:lnTo>
                    <a:lnTo>
                      <a:pt x="19636" y="373"/>
                    </a:lnTo>
                    <a:lnTo>
                      <a:pt x="20062" y="479"/>
                    </a:lnTo>
                    <a:lnTo>
                      <a:pt x="20540" y="586"/>
                    </a:lnTo>
                    <a:lnTo>
                      <a:pt x="20966" y="746"/>
                    </a:lnTo>
                    <a:lnTo>
                      <a:pt x="21339" y="958"/>
                    </a:lnTo>
                    <a:lnTo>
                      <a:pt x="21711" y="1224"/>
                    </a:lnTo>
                    <a:lnTo>
                      <a:pt x="22030" y="1544"/>
                    </a:lnTo>
                    <a:lnTo>
                      <a:pt x="22350" y="1863"/>
                    </a:lnTo>
                    <a:lnTo>
                      <a:pt x="22616" y="2235"/>
                    </a:lnTo>
                    <a:lnTo>
                      <a:pt x="22829" y="2661"/>
                    </a:lnTo>
                    <a:lnTo>
                      <a:pt x="23041" y="3087"/>
                    </a:lnTo>
                    <a:lnTo>
                      <a:pt x="23201" y="3566"/>
                    </a:lnTo>
                    <a:lnTo>
                      <a:pt x="23361" y="4045"/>
                    </a:lnTo>
                    <a:lnTo>
                      <a:pt x="23574" y="5002"/>
                    </a:lnTo>
                    <a:lnTo>
                      <a:pt x="23680" y="5960"/>
                    </a:lnTo>
                    <a:lnTo>
                      <a:pt x="23733" y="6865"/>
                    </a:lnTo>
                    <a:lnTo>
                      <a:pt x="23786" y="7769"/>
                    </a:lnTo>
                    <a:lnTo>
                      <a:pt x="23733" y="8514"/>
                    </a:lnTo>
                    <a:lnTo>
                      <a:pt x="24052" y="8514"/>
                    </a:lnTo>
                    <a:lnTo>
                      <a:pt x="24106" y="7769"/>
                    </a:lnTo>
                    <a:lnTo>
                      <a:pt x="24106" y="6865"/>
                    </a:lnTo>
                    <a:lnTo>
                      <a:pt x="24052" y="5907"/>
                    </a:lnTo>
                    <a:lnTo>
                      <a:pt x="23893" y="4896"/>
                    </a:lnTo>
                    <a:lnTo>
                      <a:pt x="23680" y="3885"/>
                    </a:lnTo>
                    <a:lnTo>
                      <a:pt x="23520" y="3406"/>
                    </a:lnTo>
                    <a:lnTo>
                      <a:pt x="23361" y="2927"/>
                    </a:lnTo>
                    <a:lnTo>
                      <a:pt x="23148" y="2502"/>
                    </a:lnTo>
                    <a:lnTo>
                      <a:pt x="22882" y="2076"/>
                    </a:lnTo>
                    <a:lnTo>
                      <a:pt x="22616" y="1650"/>
                    </a:lnTo>
                    <a:lnTo>
                      <a:pt x="22243" y="1278"/>
                    </a:lnTo>
                    <a:lnTo>
                      <a:pt x="21924" y="958"/>
                    </a:lnTo>
                    <a:lnTo>
                      <a:pt x="21498" y="692"/>
                    </a:lnTo>
                    <a:lnTo>
                      <a:pt x="21073" y="479"/>
                    </a:lnTo>
                    <a:lnTo>
                      <a:pt x="20647" y="267"/>
                    </a:lnTo>
                    <a:lnTo>
                      <a:pt x="20168" y="160"/>
                    </a:lnTo>
                    <a:lnTo>
                      <a:pt x="19689" y="54"/>
                    </a:lnTo>
                    <a:lnTo>
                      <a:pt x="191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612;p22">
                <a:extLst>
                  <a:ext uri="{FF2B5EF4-FFF2-40B4-BE49-F238E27FC236}">
                    <a16:creationId xmlns:a16="http://schemas.microsoft.com/office/drawing/2014/main" id="{B96F8648-A0E1-77A2-AD22-4DC99F653BC3}"/>
                  </a:ext>
                </a:extLst>
              </p:cNvPr>
              <p:cNvSpPr/>
              <p:nvPr/>
            </p:nvSpPr>
            <p:spPr>
              <a:xfrm>
                <a:off x="1144161" y="3353114"/>
                <a:ext cx="451708" cy="461966"/>
              </a:xfrm>
              <a:custGeom>
                <a:avLst/>
                <a:gdLst/>
                <a:ahLst/>
                <a:cxnLst/>
                <a:rect l="l" t="t" r="r" b="b"/>
                <a:pathLst>
                  <a:path w="18892" h="19317" extrusionOk="0">
                    <a:moveTo>
                      <a:pt x="13517" y="0"/>
                    </a:moveTo>
                    <a:lnTo>
                      <a:pt x="13091" y="53"/>
                    </a:lnTo>
                    <a:lnTo>
                      <a:pt x="12719" y="213"/>
                    </a:lnTo>
                    <a:lnTo>
                      <a:pt x="12346" y="426"/>
                    </a:lnTo>
                    <a:lnTo>
                      <a:pt x="12027" y="745"/>
                    </a:lnTo>
                    <a:lnTo>
                      <a:pt x="533" y="14101"/>
                    </a:lnTo>
                    <a:lnTo>
                      <a:pt x="320" y="14474"/>
                    </a:lnTo>
                    <a:lnTo>
                      <a:pt x="160" y="14793"/>
                    </a:lnTo>
                    <a:lnTo>
                      <a:pt x="54" y="15219"/>
                    </a:lnTo>
                    <a:lnTo>
                      <a:pt x="1" y="15591"/>
                    </a:lnTo>
                    <a:lnTo>
                      <a:pt x="54" y="15964"/>
                    </a:lnTo>
                    <a:lnTo>
                      <a:pt x="214" y="16336"/>
                    </a:lnTo>
                    <a:lnTo>
                      <a:pt x="373" y="16709"/>
                    </a:lnTo>
                    <a:lnTo>
                      <a:pt x="639" y="17028"/>
                    </a:lnTo>
                    <a:lnTo>
                      <a:pt x="2289" y="18678"/>
                    </a:lnTo>
                    <a:lnTo>
                      <a:pt x="2608" y="18944"/>
                    </a:lnTo>
                    <a:lnTo>
                      <a:pt x="2981" y="19156"/>
                    </a:lnTo>
                    <a:lnTo>
                      <a:pt x="3353" y="19263"/>
                    </a:lnTo>
                    <a:lnTo>
                      <a:pt x="3779" y="19316"/>
                    </a:lnTo>
                    <a:lnTo>
                      <a:pt x="4151" y="19316"/>
                    </a:lnTo>
                    <a:lnTo>
                      <a:pt x="4577" y="19210"/>
                    </a:lnTo>
                    <a:lnTo>
                      <a:pt x="4950" y="18997"/>
                    </a:lnTo>
                    <a:lnTo>
                      <a:pt x="5269" y="18731"/>
                    </a:lnTo>
                    <a:lnTo>
                      <a:pt x="18253" y="6598"/>
                    </a:lnTo>
                    <a:lnTo>
                      <a:pt x="18519" y="6279"/>
                    </a:lnTo>
                    <a:lnTo>
                      <a:pt x="18732" y="5853"/>
                    </a:lnTo>
                    <a:lnTo>
                      <a:pt x="18891" y="5481"/>
                    </a:lnTo>
                    <a:lnTo>
                      <a:pt x="18891" y="5055"/>
                    </a:lnTo>
                    <a:lnTo>
                      <a:pt x="18891" y="4630"/>
                    </a:lnTo>
                    <a:lnTo>
                      <a:pt x="18732" y="4204"/>
                    </a:lnTo>
                    <a:lnTo>
                      <a:pt x="18519" y="3831"/>
                    </a:lnTo>
                    <a:lnTo>
                      <a:pt x="18253" y="3459"/>
                    </a:lnTo>
                    <a:lnTo>
                      <a:pt x="15113" y="532"/>
                    </a:lnTo>
                    <a:lnTo>
                      <a:pt x="14741" y="266"/>
                    </a:lnTo>
                    <a:lnTo>
                      <a:pt x="14368" y="107"/>
                    </a:lnTo>
                    <a:lnTo>
                      <a:pt x="139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613;p22">
                <a:extLst>
                  <a:ext uri="{FF2B5EF4-FFF2-40B4-BE49-F238E27FC236}">
                    <a16:creationId xmlns:a16="http://schemas.microsoft.com/office/drawing/2014/main" id="{518F7C55-044E-0443-CBC3-E2F7D2652051}"/>
                  </a:ext>
                </a:extLst>
              </p:cNvPr>
              <p:cNvSpPr/>
              <p:nvPr/>
            </p:nvSpPr>
            <p:spPr>
              <a:xfrm>
                <a:off x="1359205" y="2967547"/>
                <a:ext cx="592920" cy="609593"/>
              </a:xfrm>
              <a:custGeom>
                <a:avLst/>
                <a:gdLst/>
                <a:ahLst/>
                <a:cxnLst/>
                <a:rect l="l" t="t" r="r" b="b"/>
                <a:pathLst>
                  <a:path w="24798" h="25490" extrusionOk="0">
                    <a:moveTo>
                      <a:pt x="16656" y="1"/>
                    </a:moveTo>
                    <a:lnTo>
                      <a:pt x="16443" y="54"/>
                    </a:lnTo>
                    <a:lnTo>
                      <a:pt x="16284" y="160"/>
                    </a:lnTo>
                    <a:lnTo>
                      <a:pt x="16071" y="320"/>
                    </a:lnTo>
                    <a:lnTo>
                      <a:pt x="13996" y="2076"/>
                    </a:lnTo>
                    <a:lnTo>
                      <a:pt x="11920" y="3832"/>
                    </a:lnTo>
                    <a:lnTo>
                      <a:pt x="9898" y="5641"/>
                    </a:lnTo>
                    <a:lnTo>
                      <a:pt x="7929" y="7504"/>
                    </a:lnTo>
                    <a:lnTo>
                      <a:pt x="5961" y="9313"/>
                    </a:lnTo>
                    <a:lnTo>
                      <a:pt x="4045" y="11175"/>
                    </a:lnTo>
                    <a:lnTo>
                      <a:pt x="2182" y="13091"/>
                    </a:lnTo>
                    <a:lnTo>
                      <a:pt x="320" y="15007"/>
                    </a:lnTo>
                    <a:lnTo>
                      <a:pt x="160" y="15166"/>
                    </a:lnTo>
                    <a:lnTo>
                      <a:pt x="54" y="15379"/>
                    </a:lnTo>
                    <a:lnTo>
                      <a:pt x="1" y="15592"/>
                    </a:lnTo>
                    <a:lnTo>
                      <a:pt x="1" y="15858"/>
                    </a:lnTo>
                    <a:lnTo>
                      <a:pt x="1" y="16071"/>
                    </a:lnTo>
                    <a:lnTo>
                      <a:pt x="54" y="16284"/>
                    </a:lnTo>
                    <a:lnTo>
                      <a:pt x="160" y="16497"/>
                    </a:lnTo>
                    <a:lnTo>
                      <a:pt x="267" y="16709"/>
                    </a:lnTo>
                    <a:lnTo>
                      <a:pt x="2395" y="19051"/>
                    </a:lnTo>
                    <a:lnTo>
                      <a:pt x="3460" y="20168"/>
                    </a:lnTo>
                    <a:lnTo>
                      <a:pt x="4524" y="21232"/>
                    </a:lnTo>
                    <a:lnTo>
                      <a:pt x="5588" y="22297"/>
                    </a:lnTo>
                    <a:lnTo>
                      <a:pt x="6705" y="23308"/>
                    </a:lnTo>
                    <a:lnTo>
                      <a:pt x="7823" y="24266"/>
                    </a:lnTo>
                    <a:lnTo>
                      <a:pt x="8940" y="25223"/>
                    </a:lnTo>
                    <a:lnTo>
                      <a:pt x="9100" y="25330"/>
                    </a:lnTo>
                    <a:lnTo>
                      <a:pt x="9313" y="25436"/>
                    </a:lnTo>
                    <a:lnTo>
                      <a:pt x="9579" y="25489"/>
                    </a:lnTo>
                    <a:lnTo>
                      <a:pt x="10005" y="25489"/>
                    </a:lnTo>
                    <a:lnTo>
                      <a:pt x="10217" y="25383"/>
                    </a:lnTo>
                    <a:lnTo>
                      <a:pt x="10430" y="25277"/>
                    </a:lnTo>
                    <a:lnTo>
                      <a:pt x="10590" y="25117"/>
                    </a:lnTo>
                    <a:lnTo>
                      <a:pt x="12346" y="23308"/>
                    </a:lnTo>
                    <a:lnTo>
                      <a:pt x="14262" y="21126"/>
                    </a:lnTo>
                    <a:lnTo>
                      <a:pt x="16284" y="18731"/>
                    </a:lnTo>
                    <a:lnTo>
                      <a:pt x="18306" y="16231"/>
                    </a:lnTo>
                    <a:lnTo>
                      <a:pt x="21977" y="11601"/>
                    </a:lnTo>
                    <a:lnTo>
                      <a:pt x="24532" y="8302"/>
                    </a:lnTo>
                    <a:lnTo>
                      <a:pt x="24691" y="8089"/>
                    </a:lnTo>
                    <a:lnTo>
                      <a:pt x="24744" y="7876"/>
                    </a:lnTo>
                    <a:lnTo>
                      <a:pt x="24798" y="7663"/>
                    </a:lnTo>
                    <a:lnTo>
                      <a:pt x="24798" y="7397"/>
                    </a:lnTo>
                    <a:lnTo>
                      <a:pt x="24798" y="7184"/>
                    </a:lnTo>
                    <a:lnTo>
                      <a:pt x="24691" y="6918"/>
                    </a:lnTo>
                    <a:lnTo>
                      <a:pt x="24585" y="6706"/>
                    </a:lnTo>
                    <a:lnTo>
                      <a:pt x="24425" y="6546"/>
                    </a:lnTo>
                    <a:lnTo>
                      <a:pt x="21073" y="3300"/>
                    </a:lnTo>
                    <a:lnTo>
                      <a:pt x="19210" y="1597"/>
                    </a:lnTo>
                    <a:lnTo>
                      <a:pt x="17667" y="267"/>
                    </a:lnTo>
                    <a:lnTo>
                      <a:pt x="17508" y="160"/>
                    </a:lnTo>
                    <a:lnTo>
                      <a:pt x="17295" y="54"/>
                    </a:lnTo>
                    <a:lnTo>
                      <a:pt x="170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614;p22">
                <a:extLst>
                  <a:ext uri="{FF2B5EF4-FFF2-40B4-BE49-F238E27FC236}">
                    <a16:creationId xmlns:a16="http://schemas.microsoft.com/office/drawing/2014/main" id="{D4803506-D621-5D97-A7DB-6A4B4AD6208F}"/>
                  </a:ext>
                </a:extLst>
              </p:cNvPr>
              <p:cNvSpPr/>
              <p:nvPr/>
            </p:nvSpPr>
            <p:spPr>
              <a:xfrm>
                <a:off x="1361763" y="3960064"/>
                <a:ext cx="114529" cy="477224"/>
              </a:xfrm>
              <a:custGeom>
                <a:avLst/>
                <a:gdLst/>
                <a:ahLst/>
                <a:cxnLst/>
                <a:rect l="l" t="t" r="r" b="b"/>
                <a:pathLst>
                  <a:path w="4790" h="19955" extrusionOk="0">
                    <a:moveTo>
                      <a:pt x="3459" y="0"/>
                    </a:moveTo>
                    <a:lnTo>
                      <a:pt x="0" y="19742"/>
                    </a:lnTo>
                    <a:lnTo>
                      <a:pt x="1330" y="19955"/>
                    </a:lnTo>
                    <a:lnTo>
                      <a:pt x="4789" y="213"/>
                    </a:lnTo>
                    <a:lnTo>
                      <a:pt x="34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615;p22">
                <a:extLst>
                  <a:ext uri="{FF2B5EF4-FFF2-40B4-BE49-F238E27FC236}">
                    <a16:creationId xmlns:a16="http://schemas.microsoft.com/office/drawing/2014/main" id="{70EA147E-A821-45D6-B361-1A0137B0017B}"/>
                  </a:ext>
                </a:extLst>
              </p:cNvPr>
              <p:cNvSpPr/>
              <p:nvPr/>
            </p:nvSpPr>
            <p:spPr>
              <a:xfrm>
                <a:off x="1368124" y="3725935"/>
                <a:ext cx="159049" cy="311804"/>
              </a:xfrm>
              <a:custGeom>
                <a:avLst/>
                <a:gdLst/>
                <a:ahLst/>
                <a:cxnLst/>
                <a:rect l="l" t="t" r="r" b="b"/>
                <a:pathLst>
                  <a:path w="6652" h="13038" extrusionOk="0">
                    <a:moveTo>
                      <a:pt x="1650" y="0"/>
                    </a:moveTo>
                    <a:lnTo>
                      <a:pt x="1331" y="53"/>
                    </a:lnTo>
                    <a:lnTo>
                      <a:pt x="1011" y="160"/>
                    </a:lnTo>
                    <a:lnTo>
                      <a:pt x="745" y="319"/>
                    </a:lnTo>
                    <a:lnTo>
                      <a:pt x="479" y="532"/>
                    </a:lnTo>
                    <a:lnTo>
                      <a:pt x="266" y="745"/>
                    </a:lnTo>
                    <a:lnTo>
                      <a:pt x="107" y="1064"/>
                    </a:lnTo>
                    <a:lnTo>
                      <a:pt x="0" y="1384"/>
                    </a:lnTo>
                    <a:lnTo>
                      <a:pt x="0" y="1703"/>
                    </a:lnTo>
                    <a:lnTo>
                      <a:pt x="0" y="13037"/>
                    </a:lnTo>
                    <a:lnTo>
                      <a:pt x="6652" y="13037"/>
                    </a:lnTo>
                    <a:lnTo>
                      <a:pt x="6652" y="1703"/>
                    </a:lnTo>
                    <a:lnTo>
                      <a:pt x="6652" y="1384"/>
                    </a:lnTo>
                    <a:lnTo>
                      <a:pt x="6545" y="1064"/>
                    </a:lnTo>
                    <a:lnTo>
                      <a:pt x="6386" y="745"/>
                    </a:lnTo>
                    <a:lnTo>
                      <a:pt x="6173" y="532"/>
                    </a:lnTo>
                    <a:lnTo>
                      <a:pt x="5907" y="319"/>
                    </a:lnTo>
                    <a:lnTo>
                      <a:pt x="5641" y="160"/>
                    </a:lnTo>
                    <a:lnTo>
                      <a:pt x="5321" y="53"/>
                    </a:lnTo>
                    <a:lnTo>
                      <a:pt x="50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616;p22">
                <a:extLst>
                  <a:ext uri="{FF2B5EF4-FFF2-40B4-BE49-F238E27FC236}">
                    <a16:creationId xmlns:a16="http://schemas.microsoft.com/office/drawing/2014/main" id="{F3264334-A58A-389C-514D-14A78F8F857A}"/>
                  </a:ext>
                </a:extLst>
              </p:cNvPr>
              <p:cNvSpPr/>
              <p:nvPr/>
            </p:nvSpPr>
            <p:spPr>
              <a:xfrm>
                <a:off x="1350309" y="3947342"/>
                <a:ext cx="194675" cy="106900"/>
              </a:xfrm>
              <a:custGeom>
                <a:avLst/>
                <a:gdLst/>
                <a:ahLst/>
                <a:cxnLst/>
                <a:rect l="l" t="t" r="r" b="b"/>
                <a:pathLst>
                  <a:path w="8142" h="4470" extrusionOk="0">
                    <a:moveTo>
                      <a:pt x="532" y="0"/>
                    </a:moveTo>
                    <a:lnTo>
                      <a:pt x="320" y="53"/>
                    </a:lnTo>
                    <a:lnTo>
                      <a:pt x="160" y="160"/>
                    </a:lnTo>
                    <a:lnTo>
                      <a:pt x="0" y="319"/>
                    </a:lnTo>
                    <a:lnTo>
                      <a:pt x="0" y="585"/>
                    </a:lnTo>
                    <a:lnTo>
                      <a:pt x="0" y="3885"/>
                    </a:lnTo>
                    <a:lnTo>
                      <a:pt x="0" y="4097"/>
                    </a:lnTo>
                    <a:lnTo>
                      <a:pt x="160" y="4310"/>
                    </a:lnTo>
                    <a:lnTo>
                      <a:pt x="320" y="4417"/>
                    </a:lnTo>
                    <a:lnTo>
                      <a:pt x="532" y="4470"/>
                    </a:lnTo>
                    <a:lnTo>
                      <a:pt x="7610" y="4470"/>
                    </a:lnTo>
                    <a:lnTo>
                      <a:pt x="7822" y="4417"/>
                    </a:lnTo>
                    <a:lnTo>
                      <a:pt x="7982" y="4310"/>
                    </a:lnTo>
                    <a:lnTo>
                      <a:pt x="8142" y="4097"/>
                    </a:lnTo>
                    <a:lnTo>
                      <a:pt x="8142" y="3885"/>
                    </a:lnTo>
                    <a:lnTo>
                      <a:pt x="8142" y="585"/>
                    </a:lnTo>
                    <a:lnTo>
                      <a:pt x="8142" y="319"/>
                    </a:lnTo>
                    <a:lnTo>
                      <a:pt x="7982" y="160"/>
                    </a:lnTo>
                    <a:lnTo>
                      <a:pt x="7822" y="53"/>
                    </a:lnTo>
                    <a:lnTo>
                      <a:pt x="76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617;p22">
                <a:extLst>
                  <a:ext uri="{FF2B5EF4-FFF2-40B4-BE49-F238E27FC236}">
                    <a16:creationId xmlns:a16="http://schemas.microsoft.com/office/drawing/2014/main" id="{93218C03-05D4-A1AA-0222-DCFA7C6C3C87}"/>
                  </a:ext>
                </a:extLst>
              </p:cNvPr>
              <p:cNvSpPr/>
              <p:nvPr/>
            </p:nvSpPr>
            <p:spPr>
              <a:xfrm>
                <a:off x="963479" y="3972785"/>
                <a:ext cx="1005152" cy="473421"/>
              </a:xfrm>
              <a:custGeom>
                <a:avLst/>
                <a:gdLst/>
                <a:ahLst/>
                <a:cxnLst/>
                <a:rect l="l" t="t" r="r" b="b"/>
                <a:pathLst>
                  <a:path w="42039" h="19796" extrusionOk="0">
                    <a:moveTo>
                      <a:pt x="20753" y="0"/>
                    </a:moveTo>
                    <a:lnTo>
                      <a:pt x="1" y="18837"/>
                    </a:lnTo>
                    <a:lnTo>
                      <a:pt x="905" y="19795"/>
                    </a:lnTo>
                    <a:lnTo>
                      <a:pt x="20807" y="1810"/>
                    </a:lnTo>
                    <a:lnTo>
                      <a:pt x="41134" y="19795"/>
                    </a:lnTo>
                    <a:lnTo>
                      <a:pt x="42038" y="18784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618;p22">
                <a:extLst>
                  <a:ext uri="{FF2B5EF4-FFF2-40B4-BE49-F238E27FC236}">
                    <a16:creationId xmlns:a16="http://schemas.microsoft.com/office/drawing/2014/main" id="{F88C9EB8-D491-88EF-B7F3-4D85C128BA9D}"/>
                  </a:ext>
                </a:extLst>
              </p:cNvPr>
              <p:cNvSpPr/>
              <p:nvPr/>
            </p:nvSpPr>
            <p:spPr>
              <a:xfrm>
                <a:off x="1217978" y="3454910"/>
                <a:ext cx="316831" cy="383047"/>
              </a:xfrm>
              <a:custGeom>
                <a:avLst/>
                <a:gdLst/>
                <a:ahLst/>
                <a:cxnLst/>
                <a:rect l="l" t="t" r="r" b="b"/>
                <a:pathLst>
                  <a:path w="13251" h="16017" extrusionOk="0">
                    <a:moveTo>
                      <a:pt x="4683" y="0"/>
                    </a:moveTo>
                    <a:lnTo>
                      <a:pt x="4630" y="53"/>
                    </a:lnTo>
                    <a:lnTo>
                      <a:pt x="2288" y="2820"/>
                    </a:lnTo>
                    <a:lnTo>
                      <a:pt x="0" y="5587"/>
                    </a:lnTo>
                    <a:lnTo>
                      <a:pt x="53" y="6066"/>
                    </a:lnTo>
                    <a:lnTo>
                      <a:pt x="160" y="6971"/>
                    </a:lnTo>
                    <a:lnTo>
                      <a:pt x="373" y="7822"/>
                    </a:lnTo>
                    <a:lnTo>
                      <a:pt x="692" y="8620"/>
                    </a:lnTo>
                    <a:lnTo>
                      <a:pt x="1064" y="9419"/>
                    </a:lnTo>
                    <a:lnTo>
                      <a:pt x="1543" y="10217"/>
                    </a:lnTo>
                    <a:lnTo>
                      <a:pt x="2075" y="10909"/>
                    </a:lnTo>
                    <a:lnTo>
                      <a:pt x="2661" y="11600"/>
                    </a:lnTo>
                    <a:lnTo>
                      <a:pt x="3246" y="12239"/>
                    </a:lnTo>
                    <a:lnTo>
                      <a:pt x="3831" y="12718"/>
                    </a:lnTo>
                    <a:lnTo>
                      <a:pt x="4364" y="13197"/>
                    </a:lnTo>
                    <a:lnTo>
                      <a:pt x="5002" y="13676"/>
                    </a:lnTo>
                    <a:lnTo>
                      <a:pt x="5641" y="14101"/>
                    </a:lnTo>
                    <a:lnTo>
                      <a:pt x="6918" y="14846"/>
                    </a:lnTo>
                    <a:lnTo>
                      <a:pt x="8248" y="15485"/>
                    </a:lnTo>
                    <a:lnTo>
                      <a:pt x="8993" y="15751"/>
                    </a:lnTo>
                    <a:lnTo>
                      <a:pt x="9791" y="15910"/>
                    </a:lnTo>
                    <a:lnTo>
                      <a:pt x="10589" y="16017"/>
                    </a:lnTo>
                    <a:lnTo>
                      <a:pt x="10962" y="15964"/>
                    </a:lnTo>
                    <a:lnTo>
                      <a:pt x="11388" y="15910"/>
                    </a:lnTo>
                    <a:lnTo>
                      <a:pt x="11707" y="15804"/>
                    </a:lnTo>
                    <a:lnTo>
                      <a:pt x="12079" y="15698"/>
                    </a:lnTo>
                    <a:lnTo>
                      <a:pt x="12399" y="15485"/>
                    </a:lnTo>
                    <a:lnTo>
                      <a:pt x="12665" y="15272"/>
                    </a:lnTo>
                    <a:lnTo>
                      <a:pt x="12878" y="14953"/>
                    </a:lnTo>
                    <a:lnTo>
                      <a:pt x="13037" y="14580"/>
                    </a:lnTo>
                    <a:lnTo>
                      <a:pt x="13197" y="14154"/>
                    </a:lnTo>
                    <a:lnTo>
                      <a:pt x="13250" y="13676"/>
                    </a:lnTo>
                    <a:lnTo>
                      <a:pt x="13250" y="13197"/>
                    </a:lnTo>
                    <a:lnTo>
                      <a:pt x="13144" y="12665"/>
                    </a:lnTo>
                    <a:lnTo>
                      <a:pt x="12931" y="12132"/>
                    </a:lnTo>
                    <a:lnTo>
                      <a:pt x="12771" y="11653"/>
                    </a:lnTo>
                    <a:lnTo>
                      <a:pt x="12665" y="11441"/>
                    </a:lnTo>
                    <a:lnTo>
                      <a:pt x="12186" y="10696"/>
                    </a:lnTo>
                    <a:lnTo>
                      <a:pt x="11334" y="9206"/>
                    </a:lnTo>
                    <a:lnTo>
                      <a:pt x="10110" y="7290"/>
                    </a:lnTo>
                    <a:lnTo>
                      <a:pt x="8727" y="5162"/>
                    </a:lnTo>
                    <a:lnTo>
                      <a:pt x="7343" y="3086"/>
                    </a:lnTo>
                    <a:lnTo>
                      <a:pt x="6120" y="1384"/>
                    </a:lnTo>
                    <a:lnTo>
                      <a:pt x="5587" y="745"/>
                    </a:lnTo>
                    <a:lnTo>
                      <a:pt x="5162" y="266"/>
                    </a:lnTo>
                    <a:lnTo>
                      <a:pt x="4789" y="53"/>
                    </a:lnTo>
                    <a:lnTo>
                      <a:pt x="468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619;p22">
                <a:extLst>
                  <a:ext uri="{FF2B5EF4-FFF2-40B4-BE49-F238E27FC236}">
                    <a16:creationId xmlns:a16="http://schemas.microsoft.com/office/drawing/2014/main" id="{D471CE82-FFFD-B1E4-8943-9D02F41D28EF}"/>
                  </a:ext>
                </a:extLst>
              </p:cNvPr>
              <p:cNvSpPr/>
              <p:nvPr/>
            </p:nvSpPr>
            <p:spPr>
              <a:xfrm>
                <a:off x="1478814" y="2967547"/>
                <a:ext cx="473322" cy="478515"/>
              </a:xfrm>
              <a:custGeom>
                <a:avLst/>
                <a:gdLst/>
                <a:ahLst/>
                <a:cxnLst/>
                <a:rect l="l" t="t" r="r" b="b"/>
                <a:pathLst>
                  <a:path w="19796" h="20009" extrusionOk="0">
                    <a:moveTo>
                      <a:pt x="11654" y="1"/>
                    </a:moveTo>
                    <a:lnTo>
                      <a:pt x="11441" y="54"/>
                    </a:lnTo>
                    <a:lnTo>
                      <a:pt x="11282" y="160"/>
                    </a:lnTo>
                    <a:lnTo>
                      <a:pt x="11069" y="320"/>
                    </a:lnTo>
                    <a:lnTo>
                      <a:pt x="8195" y="2715"/>
                    </a:lnTo>
                    <a:lnTo>
                      <a:pt x="5375" y="5216"/>
                    </a:lnTo>
                    <a:lnTo>
                      <a:pt x="2661" y="7717"/>
                    </a:lnTo>
                    <a:lnTo>
                      <a:pt x="1" y="10271"/>
                    </a:lnTo>
                    <a:lnTo>
                      <a:pt x="1384" y="11388"/>
                    </a:lnTo>
                    <a:lnTo>
                      <a:pt x="2715" y="12506"/>
                    </a:lnTo>
                    <a:lnTo>
                      <a:pt x="4045" y="13676"/>
                    </a:lnTo>
                    <a:lnTo>
                      <a:pt x="5375" y="14847"/>
                    </a:lnTo>
                    <a:lnTo>
                      <a:pt x="6599" y="16124"/>
                    </a:lnTo>
                    <a:lnTo>
                      <a:pt x="7823" y="17401"/>
                    </a:lnTo>
                    <a:lnTo>
                      <a:pt x="9047" y="18678"/>
                    </a:lnTo>
                    <a:lnTo>
                      <a:pt x="10164" y="20009"/>
                    </a:lnTo>
                    <a:lnTo>
                      <a:pt x="12984" y="16603"/>
                    </a:lnTo>
                    <a:lnTo>
                      <a:pt x="15645" y="13304"/>
                    </a:lnTo>
                    <a:lnTo>
                      <a:pt x="19530" y="8302"/>
                    </a:lnTo>
                    <a:lnTo>
                      <a:pt x="19689" y="8089"/>
                    </a:lnTo>
                    <a:lnTo>
                      <a:pt x="19742" y="7876"/>
                    </a:lnTo>
                    <a:lnTo>
                      <a:pt x="19796" y="7663"/>
                    </a:lnTo>
                    <a:lnTo>
                      <a:pt x="19796" y="7397"/>
                    </a:lnTo>
                    <a:lnTo>
                      <a:pt x="19796" y="7184"/>
                    </a:lnTo>
                    <a:lnTo>
                      <a:pt x="19689" y="6918"/>
                    </a:lnTo>
                    <a:lnTo>
                      <a:pt x="19583" y="6706"/>
                    </a:lnTo>
                    <a:lnTo>
                      <a:pt x="19423" y="6546"/>
                    </a:lnTo>
                    <a:lnTo>
                      <a:pt x="16071" y="3300"/>
                    </a:lnTo>
                    <a:lnTo>
                      <a:pt x="14208" y="1597"/>
                    </a:lnTo>
                    <a:lnTo>
                      <a:pt x="12665" y="267"/>
                    </a:lnTo>
                    <a:lnTo>
                      <a:pt x="12506" y="160"/>
                    </a:lnTo>
                    <a:lnTo>
                      <a:pt x="12293" y="54"/>
                    </a:lnTo>
                    <a:lnTo>
                      <a:pt x="120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620;p22">
                <a:extLst>
                  <a:ext uri="{FF2B5EF4-FFF2-40B4-BE49-F238E27FC236}">
                    <a16:creationId xmlns:a16="http://schemas.microsoft.com/office/drawing/2014/main" id="{CE9EDF27-1137-5B9E-7435-1BF487FE1587}"/>
                  </a:ext>
                </a:extLst>
              </p:cNvPr>
              <p:cNvSpPr/>
              <p:nvPr/>
            </p:nvSpPr>
            <p:spPr>
              <a:xfrm>
                <a:off x="1458465" y="3197873"/>
                <a:ext cx="279914" cy="276170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1548" extrusionOk="0">
                    <a:moveTo>
                      <a:pt x="1384" y="0"/>
                    </a:moveTo>
                    <a:lnTo>
                      <a:pt x="745" y="586"/>
                    </a:lnTo>
                    <a:lnTo>
                      <a:pt x="0" y="1171"/>
                    </a:lnTo>
                    <a:lnTo>
                      <a:pt x="266" y="1437"/>
                    </a:lnTo>
                    <a:lnTo>
                      <a:pt x="532" y="1756"/>
                    </a:lnTo>
                    <a:lnTo>
                      <a:pt x="1118" y="2342"/>
                    </a:lnTo>
                    <a:lnTo>
                      <a:pt x="2022" y="3087"/>
                    </a:lnTo>
                    <a:lnTo>
                      <a:pt x="5428" y="6226"/>
                    </a:lnTo>
                    <a:lnTo>
                      <a:pt x="8621" y="9312"/>
                    </a:lnTo>
                    <a:lnTo>
                      <a:pt x="9046" y="9791"/>
                    </a:lnTo>
                    <a:lnTo>
                      <a:pt x="9578" y="10430"/>
                    </a:lnTo>
                    <a:lnTo>
                      <a:pt x="10164" y="11068"/>
                    </a:lnTo>
                    <a:lnTo>
                      <a:pt x="10430" y="11334"/>
                    </a:lnTo>
                    <a:lnTo>
                      <a:pt x="10749" y="11547"/>
                    </a:lnTo>
                    <a:lnTo>
                      <a:pt x="11707" y="10323"/>
                    </a:lnTo>
                    <a:lnTo>
                      <a:pt x="11494" y="10004"/>
                    </a:lnTo>
                    <a:lnTo>
                      <a:pt x="11281" y="9685"/>
                    </a:lnTo>
                    <a:lnTo>
                      <a:pt x="10749" y="9046"/>
                    </a:lnTo>
                    <a:lnTo>
                      <a:pt x="9898" y="8195"/>
                    </a:lnTo>
                    <a:lnTo>
                      <a:pt x="8301" y="6599"/>
                    </a:lnTo>
                    <a:lnTo>
                      <a:pt x="6599" y="5002"/>
                    </a:lnTo>
                    <a:lnTo>
                      <a:pt x="3299" y="1969"/>
                    </a:lnTo>
                    <a:lnTo>
                      <a:pt x="2927" y="1543"/>
                    </a:lnTo>
                    <a:lnTo>
                      <a:pt x="2448" y="1011"/>
                    </a:lnTo>
                    <a:lnTo>
                      <a:pt x="1969" y="479"/>
                    </a:lnTo>
                    <a:lnTo>
                      <a:pt x="1650" y="213"/>
                    </a:lnTo>
                    <a:lnTo>
                      <a:pt x="13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621;p22">
                <a:extLst>
                  <a:ext uri="{FF2B5EF4-FFF2-40B4-BE49-F238E27FC236}">
                    <a16:creationId xmlns:a16="http://schemas.microsoft.com/office/drawing/2014/main" id="{5E8E4D6A-8753-5535-D203-1E3965C4733F}"/>
                  </a:ext>
                </a:extLst>
              </p:cNvPr>
              <p:cNvSpPr/>
              <p:nvPr/>
            </p:nvSpPr>
            <p:spPr>
              <a:xfrm>
                <a:off x="1417742" y="3741192"/>
                <a:ext cx="72543" cy="72558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3034" extrusionOk="0">
                    <a:moveTo>
                      <a:pt x="1490" y="1"/>
                    </a:moveTo>
                    <a:lnTo>
                      <a:pt x="1171" y="54"/>
                    </a:lnTo>
                    <a:lnTo>
                      <a:pt x="905" y="107"/>
                    </a:lnTo>
                    <a:lnTo>
                      <a:pt x="639" y="267"/>
                    </a:lnTo>
                    <a:lnTo>
                      <a:pt x="426" y="426"/>
                    </a:lnTo>
                    <a:lnTo>
                      <a:pt x="213" y="693"/>
                    </a:lnTo>
                    <a:lnTo>
                      <a:pt x="107" y="959"/>
                    </a:lnTo>
                    <a:lnTo>
                      <a:pt x="0" y="1225"/>
                    </a:lnTo>
                    <a:lnTo>
                      <a:pt x="0" y="1544"/>
                    </a:lnTo>
                    <a:lnTo>
                      <a:pt x="0" y="1810"/>
                    </a:lnTo>
                    <a:lnTo>
                      <a:pt x="107" y="2129"/>
                    </a:lnTo>
                    <a:lnTo>
                      <a:pt x="213" y="2395"/>
                    </a:lnTo>
                    <a:lnTo>
                      <a:pt x="426" y="2608"/>
                    </a:lnTo>
                    <a:lnTo>
                      <a:pt x="639" y="2768"/>
                    </a:lnTo>
                    <a:lnTo>
                      <a:pt x="905" y="2927"/>
                    </a:lnTo>
                    <a:lnTo>
                      <a:pt x="1171" y="3034"/>
                    </a:lnTo>
                    <a:lnTo>
                      <a:pt x="1810" y="3034"/>
                    </a:lnTo>
                    <a:lnTo>
                      <a:pt x="2076" y="2927"/>
                    </a:lnTo>
                    <a:lnTo>
                      <a:pt x="2342" y="2768"/>
                    </a:lnTo>
                    <a:lnTo>
                      <a:pt x="2555" y="2608"/>
                    </a:lnTo>
                    <a:lnTo>
                      <a:pt x="2768" y="2395"/>
                    </a:lnTo>
                    <a:lnTo>
                      <a:pt x="2927" y="2129"/>
                    </a:lnTo>
                    <a:lnTo>
                      <a:pt x="2980" y="1810"/>
                    </a:lnTo>
                    <a:lnTo>
                      <a:pt x="3034" y="1544"/>
                    </a:lnTo>
                    <a:lnTo>
                      <a:pt x="2980" y="1225"/>
                    </a:lnTo>
                    <a:lnTo>
                      <a:pt x="2927" y="959"/>
                    </a:lnTo>
                    <a:lnTo>
                      <a:pt x="2768" y="693"/>
                    </a:lnTo>
                    <a:lnTo>
                      <a:pt x="2555" y="426"/>
                    </a:lnTo>
                    <a:lnTo>
                      <a:pt x="2342" y="267"/>
                    </a:lnTo>
                    <a:lnTo>
                      <a:pt x="2076" y="107"/>
                    </a:lnTo>
                    <a:lnTo>
                      <a:pt x="1810" y="54"/>
                    </a:lnTo>
                    <a:lnTo>
                      <a:pt x="14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817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" name="Google Shape;2161;p42"/>
          <p:cNvSpPr txBox="1">
            <a:spLocks noGrp="1"/>
          </p:cNvSpPr>
          <p:nvPr>
            <p:ph type="title" idx="4"/>
          </p:nvPr>
        </p:nvSpPr>
        <p:spPr>
          <a:xfrm>
            <a:off x="248100" y="309090"/>
            <a:ext cx="5018400" cy="6984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GTiCH (2021)</a:t>
            </a:r>
            <a:endParaRPr sz="4000" dirty="0"/>
          </a:p>
        </p:txBody>
      </p:sp>
      <p:sp>
        <p:nvSpPr>
          <p:cNvPr id="2162" name="Google Shape;2162;p42"/>
          <p:cNvSpPr txBox="1">
            <a:spLocks noGrp="1"/>
          </p:cNvSpPr>
          <p:nvPr>
            <p:ph type="title"/>
          </p:nvPr>
        </p:nvSpPr>
        <p:spPr>
          <a:xfrm>
            <a:off x="602237" y="995972"/>
            <a:ext cx="3244781" cy="338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dirty="0">
                <a:latin typeface="+mj-lt"/>
              </a:rPr>
              <a:t>Grupo U</a:t>
            </a:r>
            <a:r>
              <a:rPr lang="es-ES" sz="1800" b="0" dirty="0">
                <a:latin typeface="+mj-lt"/>
              </a:rPr>
              <a:t>v</a:t>
            </a:r>
            <a:r>
              <a:rPr lang="en" sz="1800" b="0" dirty="0">
                <a:latin typeface="+mj-lt"/>
              </a:rPr>
              <a:t>igo </a:t>
            </a:r>
            <a:endParaRPr sz="1800" b="0" dirty="0">
              <a:latin typeface="+mj-lt"/>
            </a:endParaRPr>
          </a:p>
        </p:txBody>
      </p:sp>
      <p:sp>
        <p:nvSpPr>
          <p:cNvPr id="2163" name="Google Shape;2163;p42"/>
          <p:cNvSpPr txBox="1">
            <a:spLocks noGrp="1"/>
          </p:cNvSpPr>
          <p:nvPr>
            <p:ph type="title" idx="2"/>
          </p:nvPr>
        </p:nvSpPr>
        <p:spPr>
          <a:xfrm>
            <a:off x="-499425" y="3288080"/>
            <a:ext cx="2328600" cy="338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2164" name="Google Shape;2164;p42"/>
          <p:cNvSpPr txBox="1">
            <a:spLocks noGrp="1"/>
          </p:cNvSpPr>
          <p:nvPr>
            <p:ph type="subTitle" idx="3"/>
          </p:nvPr>
        </p:nvSpPr>
        <p:spPr>
          <a:xfrm>
            <a:off x="539400" y="3643528"/>
            <a:ext cx="5018399" cy="504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+mn-lt"/>
              </a:rPr>
              <a:t>Otros colaboradores: Ana F. Mosquera, Mercedes Martínez (EOI), Rocío Bernabé (</a:t>
            </a:r>
            <a:r>
              <a:rPr lang="es-ES" b="0" i="0" u="none" strike="noStrike" baseline="0" dirty="0" err="1">
                <a:latin typeface="+mn-lt"/>
              </a:rPr>
              <a:t>Internationale</a:t>
            </a:r>
            <a:r>
              <a:rPr lang="es-ES" b="0" i="0" u="none" strike="noStrike" baseline="0" dirty="0">
                <a:latin typeface="+mn-lt"/>
              </a:rPr>
              <a:t> </a:t>
            </a:r>
            <a:r>
              <a:rPr lang="es-ES" b="0" i="0" u="none" strike="noStrike" baseline="0" dirty="0" err="1">
                <a:latin typeface="+mn-lt"/>
              </a:rPr>
              <a:t>Hochschule</a:t>
            </a:r>
            <a:r>
              <a:rPr lang="es-ES" b="0" i="0" u="none" strike="noStrike" baseline="0" dirty="0">
                <a:latin typeface="+mn-lt"/>
              </a:rPr>
              <a:t> SDI </a:t>
            </a:r>
            <a:r>
              <a:rPr lang="es-ES" b="0" i="0" u="none" strike="noStrike" baseline="0" dirty="0" err="1">
                <a:latin typeface="+mn-lt"/>
              </a:rPr>
              <a:t>München</a:t>
            </a:r>
            <a:r>
              <a:rPr lang="en" b="0" i="0" u="none" strike="noStrike" baseline="0" dirty="0">
                <a:latin typeface="+mn-lt"/>
              </a:rPr>
              <a:t>), Marta Iravedra (Univ. País Vasco), Juan P. Rica (Univ. Complutense Madrid), Tomás Costal (UNED), Sabela P. Fórneas (Biblioteca Pública de Lugo)…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>
              <a:latin typeface="+mn-l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+mn-lt"/>
              </a:rPr>
              <a:t>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>
              <a:latin typeface="+mn-lt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BA53D0B-7B2F-2E56-446B-3736FB2D6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716" y="1111978"/>
            <a:ext cx="2303669" cy="171807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70A56F6-C537-F770-9FC5-CD94E7ADDC0A}"/>
              </a:ext>
            </a:extLst>
          </p:cNvPr>
          <p:cNvSpPr txBox="1"/>
          <p:nvPr/>
        </p:nvSpPr>
        <p:spPr>
          <a:xfrm>
            <a:off x="6386701" y="373314"/>
            <a:ext cx="2553701" cy="7386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" dirty="0">
                <a:solidFill>
                  <a:schemeClr val="accent2"/>
                </a:solidFill>
                <a:latin typeface="+mn-lt"/>
              </a:rPr>
              <a:t>Carapuchiña e a pantalla feroz: identidades de xénero nas redes sociais</a:t>
            </a:r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B50A90-6053-E366-EC82-A66006F7D3FF}"/>
              </a:ext>
            </a:extLst>
          </p:cNvPr>
          <p:cNvSpPr txBox="1"/>
          <p:nvPr/>
        </p:nvSpPr>
        <p:spPr>
          <a:xfrm>
            <a:off x="6386699" y="3333263"/>
            <a:ext cx="2553701" cy="86177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" sz="2500" dirty="0">
                <a:solidFill>
                  <a:schemeClr val="accent2"/>
                </a:solidFill>
                <a:latin typeface="+mn-lt"/>
              </a:rPr>
              <a:t>Podcasts para ANILIJ</a:t>
            </a:r>
            <a:endParaRPr lang="es-ES" sz="2500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Directiva | ANILIJ: Asociación Nacional de Investigacin en Literatura ...">
            <a:extLst>
              <a:ext uri="{FF2B5EF4-FFF2-40B4-BE49-F238E27FC236}">
                <a16:creationId xmlns:a16="http://schemas.microsoft.com/office/drawing/2014/main" id="{566F1076-D67A-570C-C371-10588588E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625" y="42063"/>
            <a:ext cx="1522156" cy="152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Una persona sonriendo&#10;&#10;Descripción generada automáticamente">
            <a:extLst>
              <a:ext uri="{FF2B5EF4-FFF2-40B4-BE49-F238E27FC236}">
                <a16:creationId xmlns:a16="http://schemas.microsoft.com/office/drawing/2014/main" id="{E5060C40-B857-7753-2A49-ADC5142947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5440" y="1640733"/>
            <a:ext cx="1284422" cy="1000123"/>
          </a:xfrm>
          <a:prstGeom prst="rect">
            <a:avLst/>
          </a:prstGeom>
        </p:spPr>
      </p:pic>
      <p:pic>
        <p:nvPicPr>
          <p:cNvPr id="14" name="Imagen 13" descr="Hombre con celular en la mano&#10;&#10;Descripción generada automáticamente con confianza media">
            <a:extLst>
              <a:ext uri="{FF2B5EF4-FFF2-40B4-BE49-F238E27FC236}">
                <a16:creationId xmlns:a16="http://schemas.microsoft.com/office/drawing/2014/main" id="{6A30731C-97A4-0634-2DAC-076E055BBD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7663" y="1648003"/>
            <a:ext cx="1188559" cy="1188559"/>
          </a:xfrm>
          <a:prstGeom prst="rect">
            <a:avLst/>
          </a:prstGeom>
        </p:spPr>
      </p:pic>
      <p:pic>
        <p:nvPicPr>
          <p:cNvPr id="1026" name="Picture 2" descr="Cortés Gabaudan, Helena | Facultade de Filoloxía e Tradución">
            <a:extLst>
              <a:ext uri="{FF2B5EF4-FFF2-40B4-BE49-F238E27FC236}">
                <a16:creationId xmlns:a16="http://schemas.microsoft.com/office/drawing/2014/main" id="{6725EBFE-547C-C226-0A66-163CE7683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6" y="1648003"/>
            <a:ext cx="1123156" cy="112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a PEREIRA-RODRÍGUEZ | University of Vigo, Vigo | UVIGO | Department ...">
            <a:extLst>
              <a:ext uri="{FF2B5EF4-FFF2-40B4-BE49-F238E27FC236}">
                <a16:creationId xmlns:a16="http://schemas.microsoft.com/office/drawing/2014/main" id="{296E6E81-444B-8277-A271-65AB02909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107" y="2109562"/>
            <a:ext cx="1062233" cy="106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162;p42">
            <a:extLst>
              <a:ext uri="{FF2B5EF4-FFF2-40B4-BE49-F238E27FC236}">
                <a16:creationId xmlns:a16="http://schemas.microsoft.com/office/drawing/2014/main" id="{148004F2-D9D1-6694-CA4A-A3CF0B00262A}"/>
              </a:ext>
            </a:extLst>
          </p:cNvPr>
          <p:cNvSpPr txBox="1">
            <a:spLocks/>
          </p:cNvSpPr>
          <p:nvPr/>
        </p:nvSpPr>
        <p:spPr>
          <a:xfrm>
            <a:off x="4561752" y="2648278"/>
            <a:ext cx="3244781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000" b="1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ES" sz="1500" b="0" dirty="0">
                <a:latin typeface="+mj-lt"/>
              </a:rPr>
              <a:t>Beatriz Rodríguez </a:t>
            </a:r>
          </a:p>
        </p:txBody>
      </p:sp>
      <p:sp>
        <p:nvSpPr>
          <p:cNvPr id="16" name="Google Shape;2162;p42">
            <a:extLst>
              <a:ext uri="{FF2B5EF4-FFF2-40B4-BE49-F238E27FC236}">
                <a16:creationId xmlns:a16="http://schemas.microsoft.com/office/drawing/2014/main" id="{69AE04F7-5BA0-9E08-201D-CCC3D14DB6A2}"/>
              </a:ext>
            </a:extLst>
          </p:cNvPr>
          <p:cNvSpPr txBox="1">
            <a:spLocks/>
          </p:cNvSpPr>
          <p:nvPr/>
        </p:nvSpPr>
        <p:spPr>
          <a:xfrm>
            <a:off x="4626488" y="472595"/>
            <a:ext cx="3244781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000" b="1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ES" sz="1500" b="0" dirty="0" err="1">
                <a:latin typeface="+mj-lt"/>
              </a:rPr>
              <a:t>Veljka</a:t>
            </a:r>
            <a:r>
              <a:rPr lang="es-ES" sz="1500" b="0" dirty="0">
                <a:latin typeface="+mj-lt"/>
              </a:rPr>
              <a:t> </a:t>
            </a:r>
            <a:r>
              <a:rPr lang="es-ES" sz="1500" b="0" dirty="0" err="1">
                <a:latin typeface="+mj-lt"/>
              </a:rPr>
              <a:t>Ruzicka</a:t>
            </a:r>
            <a:r>
              <a:rPr lang="es-ES" sz="1500" b="0" dirty="0">
                <a:latin typeface="+mj-lt"/>
              </a:rPr>
              <a:t> </a:t>
            </a:r>
          </a:p>
        </p:txBody>
      </p:sp>
      <p:sp>
        <p:nvSpPr>
          <p:cNvPr id="17" name="Google Shape;2162;p42">
            <a:extLst>
              <a:ext uri="{FF2B5EF4-FFF2-40B4-BE49-F238E27FC236}">
                <a16:creationId xmlns:a16="http://schemas.microsoft.com/office/drawing/2014/main" id="{50D114C3-4B48-0F0F-ADD1-04EFCD35AFB7}"/>
              </a:ext>
            </a:extLst>
          </p:cNvPr>
          <p:cNvSpPr txBox="1">
            <a:spLocks/>
          </p:cNvSpPr>
          <p:nvPr/>
        </p:nvSpPr>
        <p:spPr>
          <a:xfrm>
            <a:off x="1334937" y="2817478"/>
            <a:ext cx="3244781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000" b="1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ES" sz="1500" b="0" dirty="0">
                <a:latin typeface="+mj-lt"/>
              </a:rPr>
              <a:t>Jesús </a:t>
            </a:r>
            <a:r>
              <a:rPr lang="es-ES" sz="1500" b="0" dirty="0" err="1">
                <a:latin typeface="+mj-lt"/>
              </a:rPr>
              <a:t>Meiriño</a:t>
            </a:r>
            <a:r>
              <a:rPr lang="es-ES" sz="1500" b="0" dirty="0">
                <a:latin typeface="+mj-lt"/>
              </a:rPr>
              <a:t> </a:t>
            </a:r>
          </a:p>
        </p:txBody>
      </p:sp>
      <p:sp>
        <p:nvSpPr>
          <p:cNvPr id="18" name="Google Shape;2162;p42">
            <a:extLst>
              <a:ext uri="{FF2B5EF4-FFF2-40B4-BE49-F238E27FC236}">
                <a16:creationId xmlns:a16="http://schemas.microsoft.com/office/drawing/2014/main" id="{AE346376-C89F-866D-22CB-08A60C925391}"/>
              </a:ext>
            </a:extLst>
          </p:cNvPr>
          <p:cNvSpPr txBox="1">
            <a:spLocks/>
          </p:cNvSpPr>
          <p:nvPr/>
        </p:nvSpPr>
        <p:spPr>
          <a:xfrm>
            <a:off x="50895" y="2779344"/>
            <a:ext cx="2830346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000" b="1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ES" sz="1500" b="0" dirty="0">
                <a:latin typeface="+mj-lt"/>
              </a:rPr>
              <a:t>Helena Cortés </a:t>
            </a:r>
          </a:p>
        </p:txBody>
      </p:sp>
      <p:pic>
        <p:nvPicPr>
          <p:cNvPr id="1030" name="Picture 6" descr="Profesorado | mtm Máster Oficial de Traducción Multimedia">
            <a:extLst>
              <a:ext uri="{FF2B5EF4-FFF2-40B4-BE49-F238E27FC236}">
                <a16:creationId xmlns:a16="http://schemas.microsoft.com/office/drawing/2014/main" id="{D444BFF4-D853-3769-17DF-EFB9B9775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168" y="1905108"/>
            <a:ext cx="783167" cy="12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162;p42">
            <a:extLst>
              <a:ext uri="{FF2B5EF4-FFF2-40B4-BE49-F238E27FC236}">
                <a16:creationId xmlns:a16="http://schemas.microsoft.com/office/drawing/2014/main" id="{C0780394-E69C-1F7C-4B63-4DB1C90B807C}"/>
              </a:ext>
            </a:extLst>
          </p:cNvPr>
          <p:cNvSpPr txBox="1">
            <a:spLocks/>
          </p:cNvSpPr>
          <p:nvPr/>
        </p:nvSpPr>
        <p:spPr>
          <a:xfrm>
            <a:off x="2442186" y="3164063"/>
            <a:ext cx="3244781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000" b="1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ES" sz="1500" b="0" dirty="0">
                <a:latin typeface="+mj-lt"/>
              </a:rPr>
              <a:t>Lourdes Lorenzo Ana Pereira </a:t>
            </a:r>
          </a:p>
        </p:txBody>
      </p:sp>
    </p:spTree>
    <p:extLst>
      <p:ext uri="{BB962C8B-B14F-4D97-AF65-F5344CB8AC3E}">
        <p14:creationId xmlns:p14="http://schemas.microsoft.com/office/powerpoint/2010/main" val="4137911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p36"/>
          <p:cNvSpPr txBox="1">
            <a:spLocks noGrp="1"/>
          </p:cNvSpPr>
          <p:nvPr>
            <p:ph type="ctrTitle"/>
          </p:nvPr>
        </p:nvSpPr>
        <p:spPr>
          <a:xfrm>
            <a:off x="614363" y="1604559"/>
            <a:ext cx="7115175" cy="1472681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Definición:</a:t>
            </a:r>
            <a:r>
              <a:rPr lang="es-ES" sz="1800" b="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archivos de audio en línea alojados en un servidor que pueden escucharse desde un ordenador, tableta o </a:t>
            </a:r>
            <a:r>
              <a:rPr lang="es-ES" sz="1800" b="0" i="1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smartphone </a:t>
            </a:r>
            <a:r>
              <a:rPr lang="es-ES" sz="1800" b="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 descargarse desde una plataforma para su escucha </a:t>
            </a:r>
            <a:r>
              <a:rPr lang="es-ES" sz="1800" b="0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posterior.</a:t>
            </a:r>
            <a:br>
              <a:rPr lang="es-ES" sz="1800" b="0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b="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b="0" spc="25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lang="es-ES" sz="1800" b="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3152AE-B41A-12C9-D186-B761E9F92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50" y="2871788"/>
            <a:ext cx="7443431" cy="1042237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s-ES" sz="1800" b="1" spc="25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Clave de su éxito: </a:t>
            </a:r>
            <a:r>
              <a:rPr lang="es-ES" sz="1800" spc="25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maximizar y aprovechar el tiempo  </a:t>
            </a:r>
          </a:p>
          <a:p>
            <a:pPr>
              <a:spcAft>
                <a:spcPts val="1800"/>
              </a:spcAft>
            </a:pPr>
            <a:r>
              <a:rPr lang="es-ES" b="1" spc="25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Podcast educativo: </a:t>
            </a:r>
            <a:r>
              <a:rPr lang="es-ES" spc="25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requiere formación específica de los docentes (cursos en línea, formación autodidacta con tutoriales)</a:t>
            </a:r>
            <a:endParaRPr lang="es-ES" sz="18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800"/>
              </a:spcAft>
            </a:pPr>
            <a:r>
              <a:rPr lang="es-ES" sz="1800" spc="25" dirty="0">
                <a:solidFill>
                  <a:srgbClr val="272727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 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2" name="Google Shape;2161;p42">
            <a:extLst>
              <a:ext uri="{FF2B5EF4-FFF2-40B4-BE49-F238E27FC236}">
                <a16:creationId xmlns:a16="http://schemas.microsoft.com/office/drawing/2014/main" id="{DC6253F2-DC7C-08BA-3DA9-0AA857659C0E}"/>
              </a:ext>
            </a:extLst>
          </p:cNvPr>
          <p:cNvSpPr txBox="1">
            <a:spLocks/>
          </p:cNvSpPr>
          <p:nvPr/>
        </p:nvSpPr>
        <p:spPr>
          <a:xfrm>
            <a:off x="720000" y="540000"/>
            <a:ext cx="5018400" cy="6984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4000" b="1" dirty="0">
                <a:solidFill>
                  <a:schemeClr val="tx1"/>
                </a:solidFill>
                <a:latin typeface="Teko"/>
              </a:rPr>
              <a:t>Podcast</a:t>
            </a:r>
          </a:p>
        </p:txBody>
      </p:sp>
    </p:spTree>
    <p:extLst>
      <p:ext uri="{BB962C8B-B14F-4D97-AF65-F5344CB8AC3E}">
        <p14:creationId xmlns:p14="http://schemas.microsoft.com/office/powerpoint/2010/main" val="3529748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p36"/>
          <p:cNvSpPr txBox="1">
            <a:spLocks noGrp="1"/>
          </p:cNvSpPr>
          <p:nvPr>
            <p:ph type="ctrTitle"/>
          </p:nvPr>
        </p:nvSpPr>
        <p:spPr>
          <a:xfrm>
            <a:off x="414338" y="51222"/>
            <a:ext cx="7115175" cy="94587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b="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4000" kern="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ES" sz="4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odcast como recurso didáctico</a:t>
            </a:r>
            <a:endParaRPr lang="es-ES" sz="40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3152AE-B41A-12C9-D186-B761E9F92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367" y="943350"/>
            <a:ext cx="7758112" cy="1042237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s-ES" dirty="0">
                <a:effectLst/>
              </a:rPr>
              <a:t> </a:t>
            </a:r>
            <a:r>
              <a:rPr lang="es-ES" dirty="0">
                <a:solidFill>
                  <a:schemeClr val="tx1"/>
                </a:solidFill>
                <a:effectLst/>
                <a:latin typeface="+mn-lt"/>
              </a:rPr>
              <a:t>se adapta a cualquier temática</a:t>
            </a:r>
          </a:p>
          <a:p>
            <a:pPr>
              <a:spcAft>
                <a:spcPts val="1800"/>
              </a:spcAft>
            </a:pPr>
            <a:r>
              <a:rPr lang="es-ES" dirty="0">
                <a:solidFill>
                  <a:schemeClr val="tx1"/>
                </a:solidFill>
                <a:effectLst/>
                <a:latin typeface="+mn-lt"/>
              </a:rPr>
              <a:t>incentiva la lectura y la ampliación de conocimientos (recurso complementario)</a:t>
            </a:r>
          </a:p>
          <a:p>
            <a:pPr>
              <a:spcAft>
                <a:spcPts val="1800"/>
              </a:spcAft>
            </a:pPr>
            <a:r>
              <a:rPr lang="es-ES" dirty="0">
                <a:solidFill>
                  <a:schemeClr val="tx1"/>
                </a:solidFill>
                <a:latin typeface="+mn-lt"/>
              </a:rPr>
              <a:t>mejora la expresión oral y escrita (si los preparan los estudiantes)</a:t>
            </a:r>
          </a:p>
          <a:p>
            <a:pPr>
              <a:spcAft>
                <a:spcPts val="1800"/>
              </a:spcAft>
            </a:pPr>
            <a:r>
              <a:rPr lang="es-ES" dirty="0">
                <a:solidFill>
                  <a:schemeClr val="tx1"/>
                </a:solidFill>
                <a:latin typeface="+mn-lt"/>
              </a:rPr>
              <a:t>m</a:t>
            </a:r>
            <a:r>
              <a:rPr lang="es-ES" dirty="0">
                <a:solidFill>
                  <a:schemeClr val="tx1"/>
                </a:solidFill>
                <a:effectLst/>
                <a:latin typeface="+mn-lt"/>
              </a:rPr>
              <a:t>ejora las técnicas de investigación de los estudiantes y su capacidad de síntesis, estructuración y redacción de la información</a:t>
            </a:r>
          </a:p>
          <a:p>
            <a:pPr>
              <a:spcAft>
                <a:spcPts val="1800"/>
              </a:spcAft>
            </a:pPr>
            <a:r>
              <a:rPr lang="es-ES" dirty="0">
                <a:solidFill>
                  <a:schemeClr val="tx1"/>
                </a:solidFill>
                <a:latin typeface="+mn-lt"/>
              </a:rPr>
              <a:t>ayuda al aprendizaje de idiomas (tanto la escucha como la redacción y locución en lenguas extranjeras)</a:t>
            </a:r>
            <a:endParaRPr lang="es-ES" dirty="0">
              <a:solidFill>
                <a:schemeClr val="tx1"/>
              </a:solidFill>
              <a:effectLst/>
              <a:latin typeface="+mn-l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kern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trabaja la competencia digital (uso de programas específicos; debe aprender a </a:t>
            </a:r>
            <a:r>
              <a:rPr lang="es-ES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cortar y pegar voces, añadir música, efectos…)</a:t>
            </a:r>
            <a:endParaRPr lang="es-ES" sz="1800" kern="1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fontAlgn="base">
              <a:buSzPts val="1000"/>
              <a:tabLst>
                <a:tab pos="457200" algn="l"/>
              </a:tabLst>
            </a:pPr>
            <a:r>
              <a:rPr lang="es-ES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endParaRPr lang="es-ES" sz="18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s-ES" sz="1800" spc="25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endParaRPr lang="es-ES" sz="18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E53FFE36-8FE6-1B57-9A9A-93D6E436BE64}"/>
              </a:ext>
            </a:extLst>
          </p:cNvPr>
          <p:cNvSpPr/>
          <p:nvPr/>
        </p:nvSpPr>
        <p:spPr>
          <a:xfrm>
            <a:off x="339329" y="1073662"/>
            <a:ext cx="300038" cy="2357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8ACD8394-7AE1-3DF6-9FB9-72E4AA8B6999}"/>
              </a:ext>
            </a:extLst>
          </p:cNvPr>
          <p:cNvSpPr/>
          <p:nvPr/>
        </p:nvSpPr>
        <p:spPr>
          <a:xfrm>
            <a:off x="339329" y="2890274"/>
            <a:ext cx="300038" cy="2357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445F55BF-5677-A0B4-5158-A02F0D070876}"/>
              </a:ext>
            </a:extLst>
          </p:cNvPr>
          <p:cNvSpPr/>
          <p:nvPr/>
        </p:nvSpPr>
        <p:spPr>
          <a:xfrm>
            <a:off x="350046" y="1602942"/>
            <a:ext cx="300038" cy="2357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6B1C2A9A-E1C8-CF85-F1AF-D5FAF6F6BE29}"/>
              </a:ext>
            </a:extLst>
          </p:cNvPr>
          <p:cNvSpPr/>
          <p:nvPr/>
        </p:nvSpPr>
        <p:spPr>
          <a:xfrm>
            <a:off x="339329" y="2374454"/>
            <a:ext cx="300038" cy="2357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C6C720C7-E6B1-E765-4DD8-7938C9032705}"/>
              </a:ext>
            </a:extLst>
          </p:cNvPr>
          <p:cNvSpPr/>
          <p:nvPr/>
        </p:nvSpPr>
        <p:spPr>
          <a:xfrm>
            <a:off x="342902" y="3689721"/>
            <a:ext cx="300038" cy="2357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CF7CEC8E-DAC5-D115-16F7-58A655813F28}"/>
              </a:ext>
            </a:extLst>
          </p:cNvPr>
          <p:cNvSpPr/>
          <p:nvPr/>
        </p:nvSpPr>
        <p:spPr>
          <a:xfrm>
            <a:off x="339329" y="4418917"/>
            <a:ext cx="300038" cy="2357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4562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E3152AE-B41A-12C9-D186-B761E9F92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357" y="1264377"/>
            <a:ext cx="7443431" cy="1042237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s-ES" dirty="0">
                <a:effectLst/>
              </a:rPr>
              <a:t> </a:t>
            </a:r>
            <a:r>
              <a:rPr lang="es-ES" dirty="0">
                <a:solidFill>
                  <a:schemeClr val="tx1"/>
                </a:solidFill>
                <a:latin typeface="+mj-lt"/>
              </a:rPr>
              <a:t>es un recurso creativo: múltiples formas de presentar la información, diferentes tonos, uso de recursos literarios, efectos de sonido…</a:t>
            </a:r>
          </a:p>
          <a:p>
            <a:pPr>
              <a:spcAft>
                <a:spcPts val="1800"/>
              </a:spcAft>
            </a:pPr>
            <a:r>
              <a:rPr lang="es-ES" dirty="0">
                <a:solidFill>
                  <a:schemeClr val="tx1"/>
                </a:solidFill>
                <a:latin typeface="+mj-lt"/>
              </a:rPr>
              <a:t>es un recurso motivador: alumnado con papel activo (desde la elección de la temática hasta su creación técnica y estilística)</a:t>
            </a:r>
          </a:p>
          <a:p>
            <a:pPr>
              <a:spcAft>
                <a:spcPts val="1800"/>
              </a:spcAft>
            </a:pPr>
            <a:r>
              <a:rPr lang="es-ES" dirty="0">
                <a:solidFill>
                  <a:schemeClr val="tx1"/>
                </a:solidFill>
                <a:latin typeface="+mj-lt"/>
              </a:rPr>
              <a:t>en grupos, supone trabajo colaborativo</a:t>
            </a:r>
            <a:r>
              <a:rPr lang="es-ES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</a:p>
          <a:p>
            <a:pPr>
              <a:spcAft>
                <a:spcPts val="1800"/>
              </a:spcAft>
            </a:pPr>
            <a:r>
              <a:rPr lang="es-ES" sz="1800" spc="25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es a</a:t>
            </a:r>
            <a:r>
              <a:rPr lang="es-ES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ccesible: posibilidad de subir los podcasts a distintas plataformas de manera gratuita: </a:t>
            </a:r>
            <a:r>
              <a:rPr lang="es-ES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iVoox</a:t>
            </a:r>
            <a:r>
              <a:rPr lang="es-ES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, Audacity, Anchor…</a:t>
            </a:r>
            <a:endParaRPr lang="es-ES" sz="18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E53FFE36-8FE6-1B57-9A9A-93D6E436BE64}"/>
              </a:ext>
            </a:extLst>
          </p:cNvPr>
          <p:cNvSpPr/>
          <p:nvPr/>
        </p:nvSpPr>
        <p:spPr>
          <a:xfrm>
            <a:off x="350044" y="1413869"/>
            <a:ext cx="300038" cy="2357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8ACD8394-7AE1-3DF6-9FB9-72E4AA8B6999}"/>
              </a:ext>
            </a:extLst>
          </p:cNvPr>
          <p:cNvSpPr/>
          <p:nvPr/>
        </p:nvSpPr>
        <p:spPr>
          <a:xfrm>
            <a:off x="350044" y="3500594"/>
            <a:ext cx="300038" cy="2357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445F55BF-5677-A0B4-5158-A02F0D070876}"/>
              </a:ext>
            </a:extLst>
          </p:cNvPr>
          <p:cNvSpPr/>
          <p:nvPr/>
        </p:nvSpPr>
        <p:spPr>
          <a:xfrm>
            <a:off x="350044" y="2188742"/>
            <a:ext cx="300038" cy="2357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6B1C2A9A-E1C8-CF85-F1AF-D5FAF6F6BE29}"/>
              </a:ext>
            </a:extLst>
          </p:cNvPr>
          <p:cNvSpPr/>
          <p:nvPr/>
        </p:nvSpPr>
        <p:spPr>
          <a:xfrm>
            <a:off x="350044" y="2929644"/>
            <a:ext cx="300038" cy="2357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Google Shape;2110;p36">
            <a:extLst>
              <a:ext uri="{FF2B5EF4-FFF2-40B4-BE49-F238E27FC236}">
                <a16:creationId xmlns:a16="http://schemas.microsoft.com/office/drawing/2014/main" id="{838B878E-2E7F-5317-6648-516496444173}"/>
              </a:ext>
            </a:extLst>
          </p:cNvPr>
          <p:cNvSpPr txBox="1">
            <a:spLocks/>
          </p:cNvSpPr>
          <p:nvPr/>
        </p:nvSpPr>
        <p:spPr>
          <a:xfrm>
            <a:off x="300038" y="147488"/>
            <a:ext cx="7115175" cy="94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eko"/>
              <a:buNone/>
              <a:defRPr sz="6600" b="1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b="0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4000" kern="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Podcast como recurso didáctico</a:t>
            </a:r>
            <a:endParaRPr lang="es-ES" sz="4000" dirty="0">
              <a:solidFill>
                <a:schemeClr val="tx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99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p36"/>
          <p:cNvSpPr txBox="1">
            <a:spLocks noGrp="1"/>
          </p:cNvSpPr>
          <p:nvPr>
            <p:ph type="ctrTitle"/>
          </p:nvPr>
        </p:nvSpPr>
        <p:spPr>
          <a:xfrm>
            <a:off x="350044" y="283932"/>
            <a:ext cx="7115175" cy="94587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b="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4000" kern="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ES" sz="4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oder de convocatoria del título  </a:t>
            </a:r>
            <a:endParaRPr lang="es-ES" sz="40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3152AE-B41A-12C9-D186-B761E9F92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357" y="1264377"/>
            <a:ext cx="7443431" cy="1042237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es-ES" dirty="0">
                <a:solidFill>
                  <a:schemeClr val="bg2"/>
                </a:solidFill>
                <a:effectLst/>
                <a:latin typeface="+mn-lt"/>
              </a:rPr>
              <a:t>Títulos convencionales que describen el contenido:</a:t>
            </a:r>
            <a:endParaRPr lang="es-ES" sz="1800" strike="noStrike" kern="100" dirty="0">
              <a:solidFill>
                <a:schemeClr val="bg2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es-ES" kern="1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La evaluación formativa</a:t>
            </a:r>
          </a:p>
          <a:p>
            <a:pPr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es-ES" kern="1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Cultivando las relaciones con grupos difíciles</a:t>
            </a:r>
            <a:endParaRPr lang="es-ES" sz="1800" kern="1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endParaRPr lang="es-ES" sz="1800" kern="1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s-ES" dirty="0">
                <a:solidFill>
                  <a:schemeClr val="bg2"/>
                </a:solidFill>
                <a:latin typeface="+mn-lt"/>
              </a:rPr>
              <a:t>Títulos “con gancho”</a:t>
            </a:r>
          </a:p>
          <a:p>
            <a:pPr>
              <a:spcAft>
                <a:spcPts val="1800"/>
              </a:spcAft>
            </a:pPr>
            <a:r>
              <a:rPr lang="es-ES" sz="18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Historias de terror educativo: </a:t>
            </a:r>
            <a:r>
              <a:rPr lang="es-ES" sz="1800" kern="100" dirty="0">
                <a:solidFill>
                  <a:srgbClr val="FFC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 leyenda del inspector que no conoce la realidad de los centros</a:t>
            </a:r>
            <a:r>
              <a:rPr lang="es-ES" kern="100" dirty="0">
                <a:solidFill>
                  <a:srgbClr val="FFC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es-ES" sz="1800" kern="100" dirty="0">
                <a:solidFill>
                  <a:srgbClr val="FFC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 ilusión de la digitalización de los centros / Exclusión educativa y atención a la homogeneidad</a:t>
            </a:r>
          </a:p>
          <a:p>
            <a:pPr>
              <a:spcAft>
                <a:spcPts val="1800"/>
              </a:spcAft>
            </a:pP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E53FFE36-8FE6-1B57-9A9A-93D6E436BE64}"/>
              </a:ext>
            </a:extLst>
          </p:cNvPr>
          <p:cNvSpPr/>
          <p:nvPr/>
        </p:nvSpPr>
        <p:spPr>
          <a:xfrm>
            <a:off x="350044" y="1484584"/>
            <a:ext cx="300038" cy="2357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6B1C2A9A-E1C8-CF85-F1AF-D5FAF6F6BE29}"/>
              </a:ext>
            </a:extLst>
          </p:cNvPr>
          <p:cNvSpPr/>
          <p:nvPr/>
        </p:nvSpPr>
        <p:spPr>
          <a:xfrm>
            <a:off x="350044" y="3458297"/>
            <a:ext cx="300038" cy="2357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1027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p36"/>
          <p:cNvSpPr txBox="1">
            <a:spLocks noGrp="1"/>
          </p:cNvSpPr>
          <p:nvPr>
            <p:ph type="ctrTitle"/>
          </p:nvPr>
        </p:nvSpPr>
        <p:spPr>
          <a:xfrm>
            <a:off x="414338" y="51222"/>
            <a:ext cx="7115175" cy="94587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b="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4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Algunos podcasts educativos</a:t>
            </a:r>
            <a:endParaRPr lang="es-ES" sz="40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3152AE-B41A-12C9-D186-B761E9F92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6039" y="1010621"/>
            <a:ext cx="7443431" cy="1042237"/>
          </a:xfrm>
        </p:spPr>
        <p:txBody>
          <a:bodyPr/>
          <a:lstStyle/>
          <a:p>
            <a:pPr fontAlgn="base">
              <a:lnSpc>
                <a:spcPct val="107000"/>
              </a:lnSpc>
              <a:spcAft>
                <a:spcPts val="300"/>
              </a:spcAft>
            </a:pPr>
            <a:r>
              <a:rPr lang="es-ES" sz="1800" kern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Píldoras de educación</a:t>
            </a:r>
          </a:p>
          <a:p>
            <a:pPr fontAlgn="base">
              <a:lnSpc>
                <a:spcPct val="107000"/>
              </a:lnSpc>
              <a:spcAft>
                <a:spcPts val="300"/>
              </a:spcAft>
            </a:pPr>
            <a:endParaRPr lang="es-ES" sz="1800" kern="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300"/>
              </a:spcAft>
            </a:pPr>
            <a:r>
              <a:rPr lang="es-ES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LdeLengua</a:t>
            </a:r>
            <a:endParaRPr lang="es-ES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300"/>
              </a:spcAft>
            </a:pPr>
            <a:endParaRPr lang="es-ES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300"/>
              </a:spcAft>
            </a:pPr>
            <a:r>
              <a:rPr lang="es-ES" sz="1800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Filosofía de </a:t>
            </a:r>
            <a:r>
              <a:rPr lang="es-ES" kern="1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bolsillo</a:t>
            </a:r>
          </a:p>
          <a:p>
            <a:pPr fontAlgn="base">
              <a:lnSpc>
                <a:spcPct val="107000"/>
              </a:lnSpc>
              <a:spcAft>
                <a:spcPts val="300"/>
              </a:spcAft>
            </a:pPr>
            <a:endParaRPr lang="es-ES" kern="1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300"/>
              </a:spcAft>
            </a:pPr>
            <a:r>
              <a:rPr lang="es-ES" kern="1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hombros de gigantes</a:t>
            </a:r>
          </a:p>
          <a:p>
            <a:pPr fontAlgn="base">
              <a:lnSpc>
                <a:spcPct val="107000"/>
              </a:lnSpc>
              <a:spcAft>
                <a:spcPts val="300"/>
              </a:spcAft>
            </a:pPr>
            <a:endParaRPr lang="es-ES" kern="1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300"/>
              </a:spcAft>
            </a:pPr>
            <a:r>
              <a:rPr lang="es-ES" sz="1800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Pasajes de la historia</a:t>
            </a:r>
          </a:p>
          <a:p>
            <a:pPr fontAlgn="base">
              <a:lnSpc>
                <a:spcPct val="107000"/>
              </a:lnSpc>
              <a:spcAft>
                <a:spcPts val="300"/>
              </a:spcAft>
            </a:pPr>
            <a:endParaRPr lang="es-ES" sz="1800" kern="1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300"/>
              </a:spcAft>
            </a:pPr>
            <a:r>
              <a:rPr lang="es-ES" kern="1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Café con Rosa Liarte</a:t>
            </a:r>
            <a:endParaRPr lang="es-ES" sz="1800" kern="1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s-ES" sz="1800" u="sng" kern="1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endParaRPr lang="es-ES" sz="18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E53FFE36-8FE6-1B57-9A9A-93D6E436BE64}"/>
              </a:ext>
            </a:extLst>
          </p:cNvPr>
          <p:cNvSpPr/>
          <p:nvPr/>
        </p:nvSpPr>
        <p:spPr>
          <a:xfrm>
            <a:off x="2107407" y="1120976"/>
            <a:ext cx="300038" cy="2357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8ACD8394-7AE1-3DF6-9FB9-72E4AA8B6999}"/>
              </a:ext>
            </a:extLst>
          </p:cNvPr>
          <p:cNvSpPr/>
          <p:nvPr/>
        </p:nvSpPr>
        <p:spPr>
          <a:xfrm>
            <a:off x="2114551" y="3090641"/>
            <a:ext cx="300038" cy="2357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445F55BF-5677-A0B4-5158-A02F0D070876}"/>
              </a:ext>
            </a:extLst>
          </p:cNvPr>
          <p:cNvSpPr/>
          <p:nvPr/>
        </p:nvSpPr>
        <p:spPr>
          <a:xfrm>
            <a:off x="2107407" y="1817115"/>
            <a:ext cx="300038" cy="2357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6B1C2A9A-E1C8-CF85-F1AF-D5FAF6F6BE29}"/>
              </a:ext>
            </a:extLst>
          </p:cNvPr>
          <p:cNvSpPr/>
          <p:nvPr/>
        </p:nvSpPr>
        <p:spPr>
          <a:xfrm>
            <a:off x="2107407" y="2453878"/>
            <a:ext cx="300038" cy="2357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663A06DE-CC8C-AFDC-74B1-6F0A241F3F6B}"/>
              </a:ext>
            </a:extLst>
          </p:cNvPr>
          <p:cNvSpPr/>
          <p:nvPr/>
        </p:nvSpPr>
        <p:spPr>
          <a:xfrm>
            <a:off x="2107407" y="3757092"/>
            <a:ext cx="300038" cy="2357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CC20A8F6-710E-EEEC-07E3-D53FA30B79FA}"/>
              </a:ext>
            </a:extLst>
          </p:cNvPr>
          <p:cNvSpPr/>
          <p:nvPr/>
        </p:nvSpPr>
        <p:spPr>
          <a:xfrm>
            <a:off x="2171701" y="4473549"/>
            <a:ext cx="300038" cy="2357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417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p36"/>
          <p:cNvSpPr txBox="1">
            <a:spLocks noGrp="1"/>
          </p:cNvSpPr>
          <p:nvPr>
            <p:ph type="ctrTitle"/>
          </p:nvPr>
        </p:nvSpPr>
        <p:spPr>
          <a:xfrm>
            <a:off x="278607" y="-36012"/>
            <a:ext cx="7600950" cy="1604512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4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Algunos </a:t>
            </a:r>
            <a:r>
              <a:rPr lang="es-ES" sz="4000" kern="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 los mejores podcasts educativos</a:t>
            </a:r>
            <a:endParaRPr lang="es-ES" sz="40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3152AE-B41A-12C9-D186-B761E9F92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7501" y="1287333"/>
            <a:ext cx="7443431" cy="1042237"/>
          </a:xfrm>
        </p:spPr>
        <p:txBody>
          <a:bodyPr/>
          <a:lstStyle/>
          <a:p>
            <a:pPr fontAlgn="base">
              <a:spcAft>
                <a:spcPts val="300"/>
              </a:spcAft>
            </a:pPr>
            <a:r>
              <a:rPr lang="es-ES" sz="1800" kern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Píldoras de educación</a:t>
            </a:r>
          </a:p>
          <a:p>
            <a:pPr fontAlgn="base">
              <a:spcAft>
                <a:spcPts val="300"/>
              </a:spcAft>
            </a:pPr>
            <a:endParaRPr lang="es-ES" sz="1800" kern="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ts val="300"/>
              </a:spcAft>
            </a:pPr>
            <a:r>
              <a:rPr lang="es-ES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LdeLengua</a:t>
            </a:r>
            <a:endParaRPr lang="es-ES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300"/>
              </a:spcAft>
            </a:pPr>
            <a:endParaRPr lang="es-ES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300"/>
              </a:spcAft>
            </a:pPr>
            <a:r>
              <a:rPr lang="es-ES" sz="1800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Filosofía de </a:t>
            </a:r>
            <a:r>
              <a:rPr lang="es-ES" kern="1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bolsillo</a:t>
            </a:r>
          </a:p>
          <a:p>
            <a:pPr fontAlgn="base">
              <a:spcAft>
                <a:spcPts val="300"/>
              </a:spcAft>
            </a:pPr>
            <a:endParaRPr lang="es-ES" kern="1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300"/>
              </a:spcAft>
            </a:pPr>
            <a:r>
              <a:rPr lang="es-ES" kern="1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hombros de gigantes</a:t>
            </a:r>
          </a:p>
          <a:p>
            <a:pPr fontAlgn="base">
              <a:spcAft>
                <a:spcPts val="300"/>
              </a:spcAft>
            </a:pPr>
            <a:endParaRPr lang="es-ES" kern="1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300"/>
              </a:spcAft>
            </a:pPr>
            <a:r>
              <a:rPr lang="es-ES" sz="1800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Pasajes de la historia</a:t>
            </a:r>
          </a:p>
          <a:p>
            <a:pPr fontAlgn="base">
              <a:spcAft>
                <a:spcPts val="300"/>
              </a:spcAft>
            </a:pPr>
            <a:endParaRPr lang="es-ES" sz="1800" kern="1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300"/>
              </a:spcAft>
            </a:pPr>
            <a:r>
              <a:rPr lang="es-ES" kern="1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Café con Rosa Liarte</a:t>
            </a:r>
            <a:endParaRPr lang="es-ES" sz="1800" kern="1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s-ES" sz="1800" u="sng" kern="1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endParaRPr lang="es-ES" sz="18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E53FFE36-8FE6-1B57-9A9A-93D6E436BE64}"/>
              </a:ext>
            </a:extLst>
          </p:cNvPr>
          <p:cNvSpPr/>
          <p:nvPr/>
        </p:nvSpPr>
        <p:spPr>
          <a:xfrm>
            <a:off x="2107407" y="1443933"/>
            <a:ext cx="300038" cy="2357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8ACD8394-7AE1-3DF6-9FB9-72E4AA8B6999}"/>
              </a:ext>
            </a:extLst>
          </p:cNvPr>
          <p:cNvSpPr/>
          <p:nvPr/>
        </p:nvSpPr>
        <p:spPr>
          <a:xfrm>
            <a:off x="2135983" y="3292451"/>
            <a:ext cx="300038" cy="2357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445F55BF-5677-A0B4-5158-A02F0D070876}"/>
              </a:ext>
            </a:extLst>
          </p:cNvPr>
          <p:cNvSpPr/>
          <p:nvPr/>
        </p:nvSpPr>
        <p:spPr>
          <a:xfrm>
            <a:off x="2135983" y="2068824"/>
            <a:ext cx="300038" cy="2357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6B1C2A9A-E1C8-CF85-F1AF-D5FAF6F6BE29}"/>
              </a:ext>
            </a:extLst>
          </p:cNvPr>
          <p:cNvSpPr/>
          <p:nvPr/>
        </p:nvSpPr>
        <p:spPr>
          <a:xfrm>
            <a:off x="2135983" y="2659933"/>
            <a:ext cx="300038" cy="2357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663A06DE-CC8C-AFDC-74B1-6F0A241F3F6B}"/>
              </a:ext>
            </a:extLst>
          </p:cNvPr>
          <p:cNvSpPr/>
          <p:nvPr/>
        </p:nvSpPr>
        <p:spPr>
          <a:xfrm>
            <a:off x="2107407" y="3924969"/>
            <a:ext cx="300038" cy="2357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CC20A8F6-710E-EEEC-07E3-D53FA30B79FA}"/>
              </a:ext>
            </a:extLst>
          </p:cNvPr>
          <p:cNvSpPr/>
          <p:nvPr/>
        </p:nvSpPr>
        <p:spPr>
          <a:xfrm>
            <a:off x="2135983" y="4523554"/>
            <a:ext cx="300038" cy="2357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5434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Google Shape;2128;p38"/>
          <p:cNvSpPr txBox="1">
            <a:spLocks noGrp="1"/>
          </p:cNvSpPr>
          <p:nvPr>
            <p:ph type="subTitle" idx="14"/>
          </p:nvPr>
        </p:nvSpPr>
        <p:spPr>
          <a:xfrm>
            <a:off x="314363" y="1750610"/>
            <a:ext cx="5424037" cy="324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u="none" strike="noStrike" kern="0" dirty="0">
                <a:solidFill>
                  <a:srgbClr val="3175E4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Un libro una hora</a:t>
            </a:r>
            <a:r>
              <a:rPr lang="es-ES" sz="1800" kern="0" dirty="0">
                <a:solidFill>
                  <a:srgbClr val="333333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(Antonio Martínez Asensio, aprox. 54 </a:t>
            </a:r>
            <a:r>
              <a:rPr lang="es-ES" sz="1800" kern="0" dirty="0" err="1">
                <a:solidFill>
                  <a:srgbClr val="333333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mins</a:t>
            </a:r>
            <a:r>
              <a:rPr lang="es-ES" sz="1800" kern="0" dirty="0">
                <a:solidFill>
                  <a:srgbClr val="333333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s-ES" sz="1800" kern="0" dirty="0">
                <a:solidFill>
                  <a:srgbClr val="FFC000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Corazón tan blanco, una novela sobre los secretos / Un autor en una hora, Gabriel García Márquez / Caperucita en Manhattan, un cuento sobre el miedo y la libertad</a:t>
            </a:r>
            <a:endParaRPr lang="es-ES" sz="1800" kern="1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u="none" strike="noStrike" kern="0" dirty="0">
                <a:solidFill>
                  <a:srgbClr val="3175E4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Verne y Wells ciencia ficción</a:t>
            </a:r>
            <a:r>
              <a:rPr lang="es-ES" sz="1800" kern="0" dirty="0">
                <a:solidFill>
                  <a:srgbClr val="333333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(aprox. 30 </a:t>
            </a:r>
            <a:r>
              <a:rPr lang="es-ES" sz="1800" kern="0" dirty="0" err="1">
                <a:solidFill>
                  <a:srgbClr val="333333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mins</a:t>
            </a:r>
            <a:r>
              <a:rPr lang="es-ES" sz="1800" kern="0" dirty="0">
                <a:solidFill>
                  <a:srgbClr val="333333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lenguaje sencillo, simple y persuasivo (para todos los públicos)</a:t>
            </a:r>
            <a:endParaRPr lang="es-E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s-ES" sz="1800" u="none" strike="noStrike" dirty="0">
                <a:solidFill>
                  <a:srgbClr val="3175E4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 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35" name="Google Shape;2135;p38"/>
          <p:cNvSpPr txBox="1">
            <a:spLocks noGrp="1"/>
          </p:cNvSpPr>
          <p:nvPr>
            <p:ph type="title" idx="15"/>
          </p:nvPr>
        </p:nvSpPr>
        <p:spPr>
          <a:xfrm>
            <a:off x="478631" y="878680"/>
            <a:ext cx="5259769" cy="664761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Algunos </a:t>
            </a:r>
            <a:r>
              <a:rPr lang="es-ES" sz="4000" kern="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 los mejores podcasts de literatura</a:t>
            </a:r>
            <a:endParaRPr sz="4000" b="1" dirty="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dcast Platform App Pitch Deck by Slidesgo">
  <a:themeElements>
    <a:clrScheme name="Simple Light">
      <a:dk1>
        <a:srgbClr val="2A3349"/>
      </a:dk1>
      <a:lt1>
        <a:srgbClr val="B4B3B6"/>
      </a:lt1>
      <a:dk2>
        <a:srgbClr val="5085A2"/>
      </a:dk2>
      <a:lt2>
        <a:srgbClr val="8CDCFC"/>
      </a:lt2>
      <a:accent1>
        <a:srgbClr val="F1BC0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A33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7251</TotalTime>
  <Words>1145</Words>
  <Application>Microsoft Office PowerPoint</Application>
  <PresentationFormat>Presentación en pantalla (16:9)</PresentationFormat>
  <Paragraphs>130</Paragraphs>
  <Slides>18</Slides>
  <Notes>18</Notes>
  <HiddenSlides>0</HiddenSlides>
  <MMClips>2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9" baseType="lpstr">
      <vt:lpstr>Arial</vt:lpstr>
      <vt:lpstr>Asap Medium</vt:lpstr>
      <vt:lpstr>Bebas Neue</vt:lpstr>
      <vt:lpstr>Calibri</vt:lpstr>
      <vt:lpstr>Fira Sans</vt:lpstr>
      <vt:lpstr>Lato</vt:lpstr>
      <vt:lpstr>Source Sans Pro</vt:lpstr>
      <vt:lpstr>Teko</vt:lpstr>
      <vt:lpstr>Teko SemiBold</vt:lpstr>
      <vt:lpstr>Times New Roman</vt:lpstr>
      <vt:lpstr>Podcast Platform App Pitch Deck by Slidesgo</vt:lpstr>
      <vt:lpstr>El formato podcast como vía para presentar contenidos de literatura infantil y juvenil</vt:lpstr>
      <vt:lpstr>GTiCH (2021)</vt:lpstr>
      <vt:lpstr>Definición: archivos de audio en línea alojados en un servidor que pueden escucharse desde un ordenador, tableta o smartphone y descargarse desde una plataforma para su escucha posterior.   </vt:lpstr>
      <vt:lpstr> Podcast como recurso didáctico</vt:lpstr>
      <vt:lpstr>Presentación de PowerPoint</vt:lpstr>
      <vt:lpstr> Poder de convocatoria del título  </vt:lpstr>
      <vt:lpstr> Algunos podcasts educativos</vt:lpstr>
      <vt:lpstr>Algunos de los mejores podcasts educativos</vt:lpstr>
      <vt:lpstr>Algunos de los mejores podcasts de literatura</vt:lpstr>
      <vt:lpstr>Presentación de PowerPoint</vt:lpstr>
      <vt:lpstr>Presentación de PowerPoint</vt:lpstr>
      <vt:lpstr>Presentación de PowerPoint</vt:lpstr>
      <vt:lpstr>ivoox  Spotify Google Podcasts Podcast Addict Stitcher CastBox (más de 95 millones de podcasts)   Laughable (plataforma de podcasts sobre humor; inglés y español)    ::::::::::::::::::::::::::::: Motor de búsqueda de podcasts: LISTEN NOTES https://www.listennotes.com/search/?q=literatura%20espa%C3%B1ola%20medieval&amp;sort_by_date=0&amp;scope=episode&amp;offset=0&amp;language=Any%20language&amp;len_min=0        Listas de podcasts literarios:   A cara de libro  El Estante Literario: su lista de mejores podcasts 2020 (7) llegó a ser leída mensualmente por más de cuatro mil personas  </vt:lpstr>
      <vt:lpstr>Presentación de PowerPoint</vt:lpstr>
      <vt:lpstr>Presentación de PowerPoint</vt:lpstr>
      <vt:lpstr>Presentación de PowerPoint</vt:lpstr>
      <vt:lpstr>Presentación de PowerPoint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formato podcast como vía para presentar contenidos de literatura infantil y juvenil</dc:title>
  <dc:creator>Usuario</dc:creator>
  <cp:lastModifiedBy>JAIME CASTRO ALBERTO</cp:lastModifiedBy>
  <cp:revision>14</cp:revision>
  <dcterms:modified xsi:type="dcterms:W3CDTF">2023-10-09T07:05:10Z</dcterms:modified>
</cp:coreProperties>
</file>